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60" r:id="rId7"/>
    <p:sldId id="261" r:id="rId8"/>
    <p:sldId id="270" r:id="rId9"/>
    <p:sldId id="262" r:id="rId10"/>
    <p:sldId id="263" r:id="rId11"/>
    <p:sldId id="271" r:id="rId12"/>
    <p:sldId id="264" r:id="rId13"/>
    <p:sldId id="265" r:id="rId14"/>
    <p:sldId id="272" r:id="rId15"/>
    <p:sldId id="266" r:id="rId16"/>
    <p:sldId id="267" r:id="rId17"/>
    <p:sldId id="268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7BFD7C-341B-4F14-B143-569D1297BAF3}" v="28" dt="2025-03-12T21:21:21.9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0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earl Letang Modisha" userId="5375ca1d-3f60-4852-b619-77c01242d24a" providerId="ADAL" clId="{F57BFD7C-341B-4F14-B143-569D1297BAF3}"/>
    <pc:docChg chg="undo custSel addSld modSld">
      <pc:chgData name="Pearl Letang Modisha" userId="5375ca1d-3f60-4852-b619-77c01242d24a" providerId="ADAL" clId="{F57BFD7C-341B-4F14-B143-569D1297BAF3}" dt="2025-03-12T21:30:00.955" v="442" actId="27636"/>
      <pc:docMkLst>
        <pc:docMk/>
      </pc:docMkLst>
      <pc:sldChg chg="addSp modSp new mod modMedia setBg">
        <pc:chgData name="Pearl Letang Modisha" userId="5375ca1d-3f60-4852-b619-77c01242d24a" providerId="ADAL" clId="{F57BFD7C-341B-4F14-B143-569D1297BAF3}" dt="2025-03-12T21:17:57.481" v="304"/>
        <pc:sldMkLst>
          <pc:docMk/>
          <pc:sldMk cId="3247740744" sldId="256"/>
        </pc:sldMkLst>
        <pc:spChg chg="mod">
          <ac:chgData name="Pearl Letang Modisha" userId="5375ca1d-3f60-4852-b619-77c01242d24a" providerId="ADAL" clId="{F57BFD7C-341B-4F14-B143-569D1297BAF3}" dt="2025-03-12T21:17:51.194" v="302" actId="26606"/>
          <ac:spMkLst>
            <pc:docMk/>
            <pc:sldMk cId="3247740744" sldId="256"/>
            <ac:spMk id="2" creationId="{359BC9A2-D0A9-AD58-FFA4-66808239F0C3}"/>
          </ac:spMkLst>
        </pc:spChg>
        <pc:spChg chg="mod">
          <ac:chgData name="Pearl Letang Modisha" userId="5375ca1d-3f60-4852-b619-77c01242d24a" providerId="ADAL" clId="{F57BFD7C-341B-4F14-B143-569D1297BAF3}" dt="2025-03-12T21:17:51.194" v="302" actId="26606"/>
          <ac:spMkLst>
            <pc:docMk/>
            <pc:sldMk cId="3247740744" sldId="256"/>
            <ac:spMk id="3" creationId="{5E4C4D96-F9E9-B125-F44E-BC8A6635C583}"/>
          </ac:spMkLst>
        </pc:spChg>
        <pc:spChg chg="add">
          <ac:chgData name="Pearl Letang Modisha" userId="5375ca1d-3f60-4852-b619-77c01242d24a" providerId="ADAL" clId="{F57BFD7C-341B-4F14-B143-569D1297BAF3}" dt="2025-03-12T21:17:51.194" v="302" actId="26606"/>
          <ac:spMkLst>
            <pc:docMk/>
            <pc:sldMk cId="3247740744" sldId="256"/>
            <ac:spMk id="9" creationId="{C1DD1A8A-57D5-4A81-AD04-532B043C5611}"/>
          </ac:spMkLst>
        </pc:spChg>
        <pc:spChg chg="add">
          <ac:chgData name="Pearl Letang Modisha" userId="5375ca1d-3f60-4852-b619-77c01242d24a" providerId="ADAL" clId="{F57BFD7C-341B-4F14-B143-569D1297BAF3}" dt="2025-03-12T21:17:51.194" v="302" actId="26606"/>
          <ac:spMkLst>
            <pc:docMk/>
            <pc:sldMk cId="3247740744" sldId="256"/>
            <ac:spMk id="11" creationId="{007891EC-4501-44ED-A8C8-B11B6DB767AB}"/>
          </ac:spMkLst>
        </pc:spChg>
        <pc:picChg chg="add mod">
          <ac:chgData name="Pearl Letang Modisha" userId="5375ca1d-3f60-4852-b619-77c01242d24a" providerId="ADAL" clId="{F57BFD7C-341B-4F14-B143-569D1297BAF3}" dt="2025-03-12T21:17:57.481" v="304"/>
          <ac:picMkLst>
            <pc:docMk/>
            <pc:sldMk cId="3247740744" sldId="256"/>
            <ac:picMk id="5" creationId="{476775DD-4189-8C33-D78F-CFC77B15F787}"/>
          </ac:picMkLst>
        </pc:picChg>
      </pc:sldChg>
      <pc:sldChg chg="addSp modSp new mod setBg">
        <pc:chgData name="Pearl Letang Modisha" userId="5375ca1d-3f60-4852-b619-77c01242d24a" providerId="ADAL" clId="{F57BFD7C-341B-4F14-B143-569D1297BAF3}" dt="2025-03-12T21:26:16.154" v="385" actId="26606"/>
        <pc:sldMkLst>
          <pc:docMk/>
          <pc:sldMk cId="542209736" sldId="257"/>
        </pc:sldMkLst>
        <pc:spChg chg="mod">
          <ac:chgData name="Pearl Letang Modisha" userId="5375ca1d-3f60-4852-b619-77c01242d24a" providerId="ADAL" clId="{F57BFD7C-341B-4F14-B143-569D1297BAF3}" dt="2025-03-12T21:26:16.154" v="385" actId="26606"/>
          <ac:spMkLst>
            <pc:docMk/>
            <pc:sldMk cId="542209736" sldId="257"/>
            <ac:spMk id="2" creationId="{556B37C9-375E-4F67-B63F-A831C35AF24A}"/>
          </ac:spMkLst>
        </pc:spChg>
        <pc:spChg chg="mod">
          <ac:chgData name="Pearl Letang Modisha" userId="5375ca1d-3f60-4852-b619-77c01242d24a" providerId="ADAL" clId="{F57BFD7C-341B-4F14-B143-569D1297BAF3}" dt="2025-03-12T21:26:16.154" v="385" actId="26606"/>
          <ac:spMkLst>
            <pc:docMk/>
            <pc:sldMk cId="542209736" sldId="257"/>
            <ac:spMk id="3" creationId="{0DA1CD2E-DED2-61C2-245A-FC897301603B}"/>
          </ac:spMkLst>
        </pc:spChg>
        <pc:spChg chg="add">
          <ac:chgData name="Pearl Letang Modisha" userId="5375ca1d-3f60-4852-b619-77c01242d24a" providerId="ADAL" clId="{F57BFD7C-341B-4F14-B143-569D1297BAF3}" dt="2025-03-12T21:26:16.154" v="385" actId="26606"/>
          <ac:spMkLst>
            <pc:docMk/>
            <pc:sldMk cId="542209736" sldId="257"/>
            <ac:spMk id="8" creationId="{B6CDA21F-E7AF-4C75-8395-33F58D5B0E45}"/>
          </ac:spMkLst>
        </pc:spChg>
        <pc:spChg chg="add">
          <ac:chgData name="Pearl Letang Modisha" userId="5375ca1d-3f60-4852-b619-77c01242d24a" providerId="ADAL" clId="{F57BFD7C-341B-4F14-B143-569D1297BAF3}" dt="2025-03-12T21:26:16.154" v="385" actId="26606"/>
          <ac:spMkLst>
            <pc:docMk/>
            <pc:sldMk cId="542209736" sldId="257"/>
            <ac:spMk id="15" creationId="{D5B0017B-2ECA-49AF-B397-DC140825DF8D}"/>
          </ac:spMkLst>
        </pc:spChg>
        <pc:grpChg chg="add">
          <ac:chgData name="Pearl Letang Modisha" userId="5375ca1d-3f60-4852-b619-77c01242d24a" providerId="ADAL" clId="{F57BFD7C-341B-4F14-B143-569D1297BAF3}" dt="2025-03-12T21:26:16.154" v="385" actId="26606"/>
          <ac:grpSpMkLst>
            <pc:docMk/>
            <pc:sldMk cId="542209736" sldId="257"/>
            <ac:grpSpMk id="10" creationId="{AE1C45F0-260A-458C-96ED-C1F6D2151219}"/>
          </ac:grpSpMkLst>
        </pc:grpChg>
        <pc:cxnChg chg="add">
          <ac:chgData name="Pearl Letang Modisha" userId="5375ca1d-3f60-4852-b619-77c01242d24a" providerId="ADAL" clId="{F57BFD7C-341B-4F14-B143-569D1297BAF3}" dt="2025-03-12T21:26:16.154" v="385" actId="26606"/>
          <ac:cxnSpMkLst>
            <pc:docMk/>
            <pc:sldMk cId="542209736" sldId="257"/>
            <ac:cxnSpMk id="17" creationId="{6CF1BAF6-AD41-4082-B212-8A1F9A2E8779}"/>
          </ac:cxnSpMkLst>
        </pc:cxnChg>
      </pc:sldChg>
      <pc:sldChg chg="addSp modSp new mod setBg">
        <pc:chgData name="Pearl Letang Modisha" userId="5375ca1d-3f60-4852-b619-77c01242d24a" providerId="ADAL" clId="{F57BFD7C-341B-4F14-B143-569D1297BAF3}" dt="2025-03-12T21:26:33.830" v="391" actId="403"/>
        <pc:sldMkLst>
          <pc:docMk/>
          <pc:sldMk cId="3800509323" sldId="258"/>
        </pc:sldMkLst>
        <pc:spChg chg="mod">
          <ac:chgData name="Pearl Letang Modisha" userId="5375ca1d-3f60-4852-b619-77c01242d24a" providerId="ADAL" clId="{F57BFD7C-341B-4F14-B143-569D1297BAF3}" dt="2025-03-12T21:26:26.047" v="386" actId="26606"/>
          <ac:spMkLst>
            <pc:docMk/>
            <pc:sldMk cId="3800509323" sldId="258"/>
            <ac:spMk id="2" creationId="{2C3DCCE2-C019-3C51-8DE9-07A3CAFE7A47}"/>
          </ac:spMkLst>
        </pc:spChg>
        <pc:spChg chg="mod">
          <ac:chgData name="Pearl Letang Modisha" userId="5375ca1d-3f60-4852-b619-77c01242d24a" providerId="ADAL" clId="{F57BFD7C-341B-4F14-B143-569D1297BAF3}" dt="2025-03-12T21:26:33.830" v="391" actId="403"/>
          <ac:spMkLst>
            <pc:docMk/>
            <pc:sldMk cId="3800509323" sldId="258"/>
            <ac:spMk id="3" creationId="{7B7D6031-3422-B917-F465-AB1F7A9A9E34}"/>
          </ac:spMkLst>
        </pc:spChg>
        <pc:spChg chg="add">
          <ac:chgData name="Pearl Letang Modisha" userId="5375ca1d-3f60-4852-b619-77c01242d24a" providerId="ADAL" clId="{F57BFD7C-341B-4F14-B143-569D1297BAF3}" dt="2025-03-12T20:57:22.625" v="130"/>
          <ac:spMkLst>
            <pc:docMk/>
            <pc:sldMk cId="3800509323" sldId="258"/>
            <ac:spMk id="4" creationId="{383EEA4B-5CB2-2A9C-CF26-8193E62AF559}"/>
          </ac:spMkLst>
        </pc:spChg>
        <pc:spChg chg="add">
          <ac:chgData name="Pearl Letang Modisha" userId="5375ca1d-3f60-4852-b619-77c01242d24a" providerId="ADAL" clId="{F57BFD7C-341B-4F14-B143-569D1297BAF3}" dt="2025-03-12T21:26:26.047" v="386" actId="26606"/>
          <ac:spMkLst>
            <pc:docMk/>
            <pc:sldMk cId="3800509323" sldId="258"/>
            <ac:spMk id="8" creationId="{DBF61EA3-B236-439E-9C0B-340980D56BEE}"/>
          </ac:spMkLst>
        </pc:spChg>
        <pc:spChg chg="add">
          <ac:chgData name="Pearl Letang Modisha" userId="5375ca1d-3f60-4852-b619-77c01242d24a" providerId="ADAL" clId="{F57BFD7C-341B-4F14-B143-569D1297BAF3}" dt="2025-03-12T21:26:26.047" v="386" actId="26606"/>
          <ac:spMkLst>
            <pc:docMk/>
            <pc:sldMk cId="3800509323" sldId="258"/>
            <ac:spMk id="14" creationId="{E659831F-0D9A-4C63-9EBB-8435B85A440F}"/>
          </ac:spMkLst>
        </pc:spChg>
        <pc:grpChg chg="add">
          <ac:chgData name="Pearl Letang Modisha" userId="5375ca1d-3f60-4852-b619-77c01242d24a" providerId="ADAL" clId="{F57BFD7C-341B-4F14-B143-569D1297BAF3}" dt="2025-03-12T21:26:26.047" v="386" actId="26606"/>
          <ac:grpSpMkLst>
            <pc:docMk/>
            <pc:sldMk cId="3800509323" sldId="258"/>
            <ac:grpSpMk id="10" creationId="{28FAF094-D087-493F-8DF9-A486C2D6BBAA}"/>
          </ac:grpSpMkLst>
        </pc:grpChg>
      </pc:sldChg>
      <pc:sldChg chg="addSp delSp modSp new mod setBg">
        <pc:chgData name="Pearl Letang Modisha" userId="5375ca1d-3f60-4852-b619-77c01242d24a" providerId="ADAL" clId="{F57BFD7C-341B-4F14-B143-569D1297BAF3}" dt="2025-03-12T21:26:46.006" v="395" actId="403"/>
        <pc:sldMkLst>
          <pc:docMk/>
          <pc:sldMk cId="3177776421" sldId="259"/>
        </pc:sldMkLst>
        <pc:spChg chg="mod">
          <ac:chgData name="Pearl Letang Modisha" userId="5375ca1d-3f60-4852-b619-77c01242d24a" providerId="ADAL" clId="{F57BFD7C-341B-4F14-B143-569D1297BAF3}" dt="2025-03-12T21:26:41.143" v="392" actId="26606"/>
          <ac:spMkLst>
            <pc:docMk/>
            <pc:sldMk cId="3177776421" sldId="259"/>
            <ac:spMk id="2" creationId="{1A008FCF-2613-6414-F865-5CCA808D4796}"/>
          </ac:spMkLst>
        </pc:spChg>
        <pc:spChg chg="add del mod">
          <ac:chgData name="Pearl Letang Modisha" userId="5375ca1d-3f60-4852-b619-77c01242d24a" providerId="ADAL" clId="{F57BFD7C-341B-4F14-B143-569D1297BAF3}" dt="2025-03-12T21:26:46.006" v="395" actId="403"/>
          <ac:spMkLst>
            <pc:docMk/>
            <pc:sldMk cId="3177776421" sldId="259"/>
            <ac:spMk id="3" creationId="{8BD23871-5E80-7D89-3154-CA2B07FE7641}"/>
          </ac:spMkLst>
        </pc:spChg>
        <pc:spChg chg="add mod">
          <ac:chgData name="Pearl Letang Modisha" userId="5375ca1d-3f60-4852-b619-77c01242d24a" providerId="ADAL" clId="{F57BFD7C-341B-4F14-B143-569D1297BAF3}" dt="2025-03-12T20:42:04.117" v="32"/>
          <ac:spMkLst>
            <pc:docMk/>
            <pc:sldMk cId="3177776421" sldId="259"/>
            <ac:spMk id="4" creationId="{3AA2CB49-AD21-9BDA-91CA-D0F5B04C58AF}"/>
          </ac:spMkLst>
        </pc:spChg>
        <pc:spChg chg="add">
          <ac:chgData name="Pearl Letang Modisha" userId="5375ca1d-3f60-4852-b619-77c01242d24a" providerId="ADAL" clId="{F57BFD7C-341B-4F14-B143-569D1297BAF3}" dt="2025-03-12T21:26:41.143" v="392" actId="26606"/>
          <ac:spMkLst>
            <pc:docMk/>
            <pc:sldMk cId="3177776421" sldId="259"/>
            <ac:spMk id="8" creationId="{DBF61EA3-B236-439E-9C0B-340980D56BEE}"/>
          </ac:spMkLst>
        </pc:spChg>
        <pc:spChg chg="add">
          <ac:chgData name="Pearl Letang Modisha" userId="5375ca1d-3f60-4852-b619-77c01242d24a" providerId="ADAL" clId="{F57BFD7C-341B-4F14-B143-569D1297BAF3}" dt="2025-03-12T21:26:41.143" v="392" actId="26606"/>
          <ac:spMkLst>
            <pc:docMk/>
            <pc:sldMk cId="3177776421" sldId="259"/>
            <ac:spMk id="14" creationId="{E659831F-0D9A-4C63-9EBB-8435B85A440F}"/>
          </ac:spMkLst>
        </pc:spChg>
        <pc:grpChg chg="add">
          <ac:chgData name="Pearl Letang Modisha" userId="5375ca1d-3f60-4852-b619-77c01242d24a" providerId="ADAL" clId="{F57BFD7C-341B-4F14-B143-569D1297BAF3}" dt="2025-03-12T21:26:41.143" v="392" actId="26606"/>
          <ac:grpSpMkLst>
            <pc:docMk/>
            <pc:sldMk cId="3177776421" sldId="259"/>
            <ac:grpSpMk id="10" creationId="{28FAF094-D087-493F-8DF9-A486C2D6BBAA}"/>
          </ac:grpSpMkLst>
        </pc:grpChg>
      </pc:sldChg>
      <pc:sldChg chg="addSp delSp modSp new mod setBg">
        <pc:chgData name="Pearl Letang Modisha" userId="5375ca1d-3f60-4852-b619-77c01242d24a" providerId="ADAL" clId="{F57BFD7C-341B-4F14-B143-569D1297BAF3}" dt="2025-03-12T21:27:02.625" v="396" actId="26606"/>
        <pc:sldMkLst>
          <pc:docMk/>
          <pc:sldMk cId="4210533989" sldId="260"/>
        </pc:sldMkLst>
        <pc:spChg chg="mod">
          <ac:chgData name="Pearl Letang Modisha" userId="5375ca1d-3f60-4852-b619-77c01242d24a" providerId="ADAL" clId="{F57BFD7C-341B-4F14-B143-569D1297BAF3}" dt="2025-03-12T21:27:02.625" v="396" actId="26606"/>
          <ac:spMkLst>
            <pc:docMk/>
            <pc:sldMk cId="4210533989" sldId="260"/>
            <ac:spMk id="2" creationId="{D7F31362-7D54-B670-A9D5-617A878D3683}"/>
          </ac:spMkLst>
        </pc:spChg>
        <pc:spChg chg="add del mod">
          <ac:chgData name="Pearl Letang Modisha" userId="5375ca1d-3f60-4852-b619-77c01242d24a" providerId="ADAL" clId="{F57BFD7C-341B-4F14-B143-569D1297BAF3}" dt="2025-03-12T21:27:02.625" v="396" actId="26606"/>
          <ac:spMkLst>
            <pc:docMk/>
            <pc:sldMk cId="4210533989" sldId="260"/>
            <ac:spMk id="3" creationId="{3D4B61E9-FC07-0169-7B46-030E71B46786}"/>
          </ac:spMkLst>
        </pc:spChg>
        <pc:spChg chg="add mod">
          <ac:chgData name="Pearl Letang Modisha" userId="5375ca1d-3f60-4852-b619-77c01242d24a" providerId="ADAL" clId="{F57BFD7C-341B-4F14-B143-569D1297BAF3}" dt="2025-03-12T20:44:07.797" v="43"/>
          <ac:spMkLst>
            <pc:docMk/>
            <pc:sldMk cId="4210533989" sldId="260"/>
            <ac:spMk id="4" creationId="{C27E829A-3B95-4E90-DC56-6F348F6B6BCF}"/>
          </ac:spMkLst>
        </pc:spChg>
        <pc:spChg chg="add">
          <ac:chgData name="Pearl Letang Modisha" userId="5375ca1d-3f60-4852-b619-77c01242d24a" providerId="ADAL" clId="{F57BFD7C-341B-4F14-B143-569D1297BAF3}" dt="2025-03-12T21:00:40.990" v="161"/>
          <ac:spMkLst>
            <pc:docMk/>
            <pc:sldMk cId="4210533989" sldId="260"/>
            <ac:spMk id="5" creationId="{3FAB341E-658C-B76F-42FF-C2AC4229DDB3}"/>
          </ac:spMkLst>
        </pc:spChg>
        <pc:spChg chg="add">
          <ac:chgData name="Pearl Letang Modisha" userId="5375ca1d-3f60-4852-b619-77c01242d24a" providerId="ADAL" clId="{F57BFD7C-341B-4F14-B143-569D1297BAF3}" dt="2025-03-12T21:27:02.625" v="396" actId="26606"/>
          <ac:spMkLst>
            <pc:docMk/>
            <pc:sldMk cId="4210533989" sldId="260"/>
            <ac:spMk id="8" creationId="{B6CDA21F-E7AF-4C75-8395-33F58D5B0E45}"/>
          </ac:spMkLst>
        </pc:spChg>
        <pc:spChg chg="add">
          <ac:chgData name="Pearl Letang Modisha" userId="5375ca1d-3f60-4852-b619-77c01242d24a" providerId="ADAL" clId="{F57BFD7C-341B-4F14-B143-569D1297BAF3}" dt="2025-03-12T21:27:02.625" v="396" actId="26606"/>
          <ac:spMkLst>
            <pc:docMk/>
            <pc:sldMk cId="4210533989" sldId="260"/>
            <ac:spMk id="15" creationId="{D5B0017B-2ECA-49AF-B397-DC140825DF8D}"/>
          </ac:spMkLst>
        </pc:spChg>
        <pc:grpChg chg="add">
          <ac:chgData name="Pearl Letang Modisha" userId="5375ca1d-3f60-4852-b619-77c01242d24a" providerId="ADAL" clId="{F57BFD7C-341B-4F14-B143-569D1297BAF3}" dt="2025-03-12T21:27:02.625" v="396" actId="26606"/>
          <ac:grpSpMkLst>
            <pc:docMk/>
            <pc:sldMk cId="4210533989" sldId="260"/>
            <ac:grpSpMk id="10" creationId="{AE1C45F0-260A-458C-96ED-C1F6D2151219}"/>
          </ac:grpSpMkLst>
        </pc:grpChg>
        <pc:cxnChg chg="add">
          <ac:chgData name="Pearl Letang Modisha" userId="5375ca1d-3f60-4852-b619-77c01242d24a" providerId="ADAL" clId="{F57BFD7C-341B-4F14-B143-569D1297BAF3}" dt="2025-03-12T21:27:02.625" v="396" actId="26606"/>
          <ac:cxnSpMkLst>
            <pc:docMk/>
            <pc:sldMk cId="4210533989" sldId="260"/>
            <ac:cxnSpMk id="17" creationId="{6CF1BAF6-AD41-4082-B212-8A1F9A2E8779}"/>
          </ac:cxnSpMkLst>
        </pc:cxnChg>
      </pc:sldChg>
      <pc:sldChg chg="addSp delSp modSp new mod setBg">
        <pc:chgData name="Pearl Letang Modisha" userId="5375ca1d-3f60-4852-b619-77c01242d24a" providerId="ADAL" clId="{F57BFD7C-341B-4F14-B143-569D1297BAF3}" dt="2025-03-12T21:27:22.693" v="399" actId="26606"/>
        <pc:sldMkLst>
          <pc:docMk/>
          <pc:sldMk cId="2811672525" sldId="261"/>
        </pc:sldMkLst>
        <pc:spChg chg="mod">
          <ac:chgData name="Pearl Letang Modisha" userId="5375ca1d-3f60-4852-b619-77c01242d24a" providerId="ADAL" clId="{F57BFD7C-341B-4F14-B143-569D1297BAF3}" dt="2025-03-12T21:27:22.693" v="399" actId="26606"/>
          <ac:spMkLst>
            <pc:docMk/>
            <pc:sldMk cId="2811672525" sldId="261"/>
            <ac:spMk id="2" creationId="{C4919499-4C57-9B9A-192A-BC92417EA721}"/>
          </ac:spMkLst>
        </pc:spChg>
        <pc:spChg chg="add del mod">
          <ac:chgData name="Pearl Letang Modisha" userId="5375ca1d-3f60-4852-b619-77c01242d24a" providerId="ADAL" clId="{F57BFD7C-341B-4F14-B143-569D1297BAF3}" dt="2025-03-12T21:27:22.693" v="399" actId="26606"/>
          <ac:spMkLst>
            <pc:docMk/>
            <pc:sldMk cId="2811672525" sldId="261"/>
            <ac:spMk id="3" creationId="{CCAA1407-EAC2-0260-AB63-075F748C516A}"/>
          </ac:spMkLst>
        </pc:spChg>
        <pc:spChg chg="add">
          <ac:chgData name="Pearl Letang Modisha" userId="5375ca1d-3f60-4852-b619-77c01242d24a" providerId="ADAL" clId="{F57BFD7C-341B-4F14-B143-569D1297BAF3}" dt="2025-03-12T20:45:52.624" v="56"/>
          <ac:spMkLst>
            <pc:docMk/>
            <pc:sldMk cId="2811672525" sldId="261"/>
            <ac:spMk id="4" creationId="{AB2DF23F-65BC-CC41-B05E-DE30F740534C}"/>
          </ac:spMkLst>
        </pc:spChg>
        <pc:spChg chg="add del">
          <ac:chgData name="Pearl Letang Modisha" userId="5375ca1d-3f60-4852-b619-77c01242d24a" providerId="ADAL" clId="{F57BFD7C-341B-4F14-B143-569D1297BAF3}" dt="2025-03-12T21:27:22.669" v="398" actId="26606"/>
          <ac:spMkLst>
            <pc:docMk/>
            <pc:sldMk cId="2811672525" sldId="261"/>
            <ac:spMk id="9" creationId="{5C8908E2-EE49-44D2-9428-A28D2312A8D5}"/>
          </ac:spMkLst>
        </pc:spChg>
        <pc:spChg chg="add">
          <ac:chgData name="Pearl Letang Modisha" userId="5375ca1d-3f60-4852-b619-77c01242d24a" providerId="ADAL" clId="{F57BFD7C-341B-4F14-B143-569D1297BAF3}" dt="2025-03-12T21:27:22.693" v="399" actId="26606"/>
          <ac:spMkLst>
            <pc:docMk/>
            <pc:sldMk cId="2811672525" sldId="261"/>
            <ac:spMk id="10" creationId="{B50AB553-2A96-4A92-96F2-93548E096954}"/>
          </ac:spMkLst>
        </pc:spChg>
        <pc:spChg chg="add del">
          <ac:chgData name="Pearl Letang Modisha" userId="5375ca1d-3f60-4852-b619-77c01242d24a" providerId="ADAL" clId="{F57BFD7C-341B-4F14-B143-569D1297BAF3}" dt="2025-03-12T21:27:22.669" v="398" actId="26606"/>
          <ac:spMkLst>
            <pc:docMk/>
            <pc:sldMk cId="2811672525" sldId="261"/>
            <ac:spMk id="15" creationId="{7449A6C7-D15F-4AA5-BFA5-71A404B47016}"/>
          </ac:spMkLst>
        </pc:spChg>
        <pc:spChg chg="add del">
          <ac:chgData name="Pearl Letang Modisha" userId="5375ca1d-3f60-4852-b619-77c01242d24a" providerId="ADAL" clId="{F57BFD7C-341B-4F14-B143-569D1297BAF3}" dt="2025-03-12T21:27:22.669" v="398" actId="26606"/>
          <ac:spMkLst>
            <pc:docMk/>
            <pc:sldMk cId="2811672525" sldId="261"/>
            <ac:spMk id="17" creationId="{ED888B23-07FA-482A-96DF-47E31AF1A603}"/>
          </ac:spMkLst>
        </pc:spChg>
        <pc:grpChg chg="add del">
          <ac:chgData name="Pearl Letang Modisha" userId="5375ca1d-3f60-4852-b619-77c01242d24a" providerId="ADAL" clId="{F57BFD7C-341B-4F14-B143-569D1297BAF3}" dt="2025-03-12T21:27:22.669" v="398" actId="26606"/>
          <ac:grpSpMkLst>
            <pc:docMk/>
            <pc:sldMk cId="2811672525" sldId="261"/>
            <ac:grpSpMk id="11" creationId="{05314994-6337-4875-8CF5-652CAFE8342C}"/>
          </ac:grpSpMkLst>
        </pc:grpChg>
        <pc:graphicFrameChg chg="add del">
          <ac:chgData name="Pearl Letang Modisha" userId="5375ca1d-3f60-4852-b619-77c01242d24a" providerId="ADAL" clId="{F57BFD7C-341B-4F14-B143-569D1297BAF3}" dt="2025-03-12T21:27:22.669" v="398" actId="26606"/>
          <ac:graphicFrameMkLst>
            <pc:docMk/>
            <pc:sldMk cId="2811672525" sldId="261"/>
            <ac:graphicFrameMk id="5" creationId="{2817D2D2-10EA-8BE1-6A10-FC11B6E6B1F3}"/>
          </ac:graphicFrameMkLst>
        </pc:graphicFrameChg>
        <pc:graphicFrameChg chg="add">
          <ac:chgData name="Pearl Letang Modisha" userId="5375ca1d-3f60-4852-b619-77c01242d24a" providerId="ADAL" clId="{F57BFD7C-341B-4F14-B143-569D1297BAF3}" dt="2025-03-12T21:27:22.693" v="399" actId="26606"/>
          <ac:graphicFrameMkLst>
            <pc:docMk/>
            <pc:sldMk cId="2811672525" sldId="261"/>
            <ac:graphicFrameMk id="19" creationId="{6BB7C523-C6C0-C290-F4E1-48BA23A1CBF4}"/>
          </ac:graphicFrameMkLst>
        </pc:graphicFrameChg>
        <pc:picChg chg="add">
          <ac:chgData name="Pearl Letang Modisha" userId="5375ca1d-3f60-4852-b619-77c01242d24a" providerId="ADAL" clId="{F57BFD7C-341B-4F14-B143-569D1297BAF3}" dt="2025-03-12T21:27:22.693" v="399" actId="26606"/>
          <ac:picMkLst>
            <pc:docMk/>
            <pc:sldMk cId="2811672525" sldId="261"/>
            <ac:picMk id="6" creationId="{63F60204-B8B9-4911-808B-B489B457BC61}"/>
          </ac:picMkLst>
        </pc:picChg>
      </pc:sldChg>
      <pc:sldChg chg="addSp modSp new mod setBg">
        <pc:chgData name="Pearl Letang Modisha" userId="5375ca1d-3f60-4852-b619-77c01242d24a" providerId="ADAL" clId="{F57BFD7C-341B-4F14-B143-569D1297BAF3}" dt="2025-03-12T21:27:45.051" v="402" actId="27636"/>
        <pc:sldMkLst>
          <pc:docMk/>
          <pc:sldMk cId="3306626889" sldId="262"/>
        </pc:sldMkLst>
        <pc:spChg chg="mod">
          <ac:chgData name="Pearl Letang Modisha" userId="5375ca1d-3f60-4852-b619-77c01242d24a" providerId="ADAL" clId="{F57BFD7C-341B-4F14-B143-569D1297BAF3}" dt="2025-03-12T21:27:41.270" v="400" actId="26606"/>
          <ac:spMkLst>
            <pc:docMk/>
            <pc:sldMk cId="3306626889" sldId="262"/>
            <ac:spMk id="2" creationId="{202B9BE2-56D4-CAAB-FB97-C6484FA44E4D}"/>
          </ac:spMkLst>
        </pc:spChg>
        <pc:spChg chg="mod">
          <ac:chgData name="Pearl Letang Modisha" userId="5375ca1d-3f60-4852-b619-77c01242d24a" providerId="ADAL" clId="{F57BFD7C-341B-4F14-B143-569D1297BAF3}" dt="2025-03-12T21:27:45.051" v="402" actId="27636"/>
          <ac:spMkLst>
            <pc:docMk/>
            <pc:sldMk cId="3306626889" sldId="262"/>
            <ac:spMk id="3" creationId="{86852104-0DB3-8D05-9E81-7BAB75DB2407}"/>
          </ac:spMkLst>
        </pc:spChg>
        <pc:spChg chg="add">
          <ac:chgData name="Pearl Letang Modisha" userId="5375ca1d-3f60-4852-b619-77c01242d24a" providerId="ADAL" clId="{F57BFD7C-341B-4F14-B143-569D1297BAF3}" dt="2025-03-12T21:27:41.270" v="400" actId="26606"/>
          <ac:spMkLst>
            <pc:docMk/>
            <pc:sldMk cId="3306626889" sldId="262"/>
            <ac:spMk id="9" creationId="{B50AB553-2A96-4A92-96F2-93548E096954}"/>
          </ac:spMkLst>
        </pc:spChg>
        <pc:picChg chg="add">
          <ac:chgData name="Pearl Letang Modisha" userId="5375ca1d-3f60-4852-b619-77c01242d24a" providerId="ADAL" clId="{F57BFD7C-341B-4F14-B143-569D1297BAF3}" dt="2025-03-12T21:27:41.270" v="400" actId="26606"/>
          <ac:picMkLst>
            <pc:docMk/>
            <pc:sldMk cId="3306626889" sldId="262"/>
            <ac:picMk id="5" creationId="{B462A90B-B5A6-574E-A201-59B1933246BC}"/>
          </ac:picMkLst>
        </pc:picChg>
      </pc:sldChg>
      <pc:sldChg chg="addSp delSp modSp new mod setBg">
        <pc:chgData name="Pearl Letang Modisha" userId="5375ca1d-3f60-4852-b619-77c01242d24a" providerId="ADAL" clId="{F57BFD7C-341B-4F14-B143-569D1297BAF3}" dt="2025-03-12T21:28:38.499" v="421" actId="403"/>
        <pc:sldMkLst>
          <pc:docMk/>
          <pc:sldMk cId="1547298572" sldId="263"/>
        </pc:sldMkLst>
        <pc:spChg chg="mod">
          <ac:chgData name="Pearl Letang Modisha" userId="5375ca1d-3f60-4852-b619-77c01242d24a" providerId="ADAL" clId="{F57BFD7C-341B-4F14-B143-569D1297BAF3}" dt="2025-03-12T21:28:23.839" v="414" actId="26606"/>
          <ac:spMkLst>
            <pc:docMk/>
            <pc:sldMk cId="1547298572" sldId="263"/>
            <ac:spMk id="2" creationId="{E1355FFC-FCD4-A536-D79E-87E2AC728DD1}"/>
          </ac:spMkLst>
        </pc:spChg>
        <pc:spChg chg="mod">
          <ac:chgData name="Pearl Letang Modisha" userId="5375ca1d-3f60-4852-b619-77c01242d24a" providerId="ADAL" clId="{F57BFD7C-341B-4F14-B143-569D1297BAF3}" dt="2025-03-12T21:28:38.499" v="421" actId="403"/>
          <ac:spMkLst>
            <pc:docMk/>
            <pc:sldMk cId="1547298572" sldId="263"/>
            <ac:spMk id="3" creationId="{B07657C1-D390-C3BD-56B3-6C9B253DEF11}"/>
          </ac:spMkLst>
        </pc:spChg>
        <pc:spChg chg="add del">
          <ac:chgData name="Pearl Letang Modisha" userId="5375ca1d-3f60-4852-b619-77c01242d24a" providerId="ADAL" clId="{F57BFD7C-341B-4F14-B143-569D1297BAF3}" dt="2025-03-12T21:28:23.839" v="414" actId="26606"/>
          <ac:spMkLst>
            <pc:docMk/>
            <pc:sldMk cId="1547298572" sldId="263"/>
            <ac:spMk id="9" creationId="{B50AB553-2A96-4A92-96F2-93548E096954}"/>
          </ac:spMkLst>
        </pc:spChg>
        <pc:spChg chg="add 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10" creationId="{BF30002F-84C8-4261-7B72-1F1FCBA0CCBB}"/>
          </ac:spMkLst>
        </pc:spChg>
        <pc:spChg chg="add del">
          <ac:chgData name="Pearl Letang Modisha" userId="5375ca1d-3f60-4852-b619-77c01242d24a" providerId="ADAL" clId="{F57BFD7C-341B-4F14-B143-569D1297BAF3}" dt="2025-03-12T21:28:21.229" v="409" actId="26606"/>
          <ac:spMkLst>
            <pc:docMk/>
            <pc:sldMk cId="1547298572" sldId="263"/>
            <ac:spMk id="14" creationId="{362810D9-2C5A-477D-949C-C191895477F3}"/>
          </ac:spMkLst>
        </pc:spChg>
        <pc:spChg chg="add del">
          <ac:chgData name="Pearl Letang Modisha" userId="5375ca1d-3f60-4852-b619-77c01242d24a" providerId="ADAL" clId="{F57BFD7C-341B-4F14-B143-569D1297BAF3}" dt="2025-03-12T21:28:21.229" v="409" actId="26606"/>
          <ac:spMkLst>
            <pc:docMk/>
            <pc:sldMk cId="1547298572" sldId="263"/>
            <ac:spMk id="16" creationId="{081E4A58-353D-44AE-B2FC-2A74E2E400F7}"/>
          </ac:spMkLst>
        </pc:spChg>
        <pc:spChg chg="add del">
          <ac:chgData name="Pearl Letang Modisha" userId="5375ca1d-3f60-4852-b619-77c01242d24a" providerId="ADAL" clId="{F57BFD7C-341B-4F14-B143-569D1297BAF3}" dt="2025-03-12T21:28:22.821" v="411" actId="26606"/>
          <ac:spMkLst>
            <pc:docMk/>
            <pc:sldMk cId="1547298572" sldId="263"/>
            <ac:spMk id="18" creationId="{D009D6D5-DAC2-4A8B-A17A-E206B9012D09}"/>
          </ac:spMkLst>
        </pc:spChg>
        <pc:spChg chg="add del">
          <ac:chgData name="Pearl Letang Modisha" userId="5375ca1d-3f60-4852-b619-77c01242d24a" providerId="ADAL" clId="{F57BFD7C-341B-4F14-B143-569D1297BAF3}" dt="2025-03-12T21:28:23.807" v="413" actId="26606"/>
          <ac:spMkLst>
            <pc:docMk/>
            <pc:sldMk cId="1547298572" sldId="263"/>
            <ac:spMk id="20" creationId="{45D37F4E-DDB4-456B-97E0-9937730A039F}"/>
          </ac:spMkLst>
        </pc:spChg>
        <pc:spChg chg="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21" creationId="{A20E7280-E6B8-07DE-BEB1-B9F81C1EE206}"/>
          </ac:spMkLst>
        </pc:spChg>
        <pc:spChg chg="add mod">
          <ac:chgData name="Pearl Letang Modisha" userId="5375ca1d-3f60-4852-b619-77c01242d24a" providerId="ADAL" clId="{F57BFD7C-341B-4F14-B143-569D1297BAF3}" dt="2025-03-12T20:48:38.912" v="101"/>
          <ac:spMkLst>
            <pc:docMk/>
            <pc:sldMk cId="1547298572" sldId="263"/>
            <ac:spMk id="22" creationId="{9B6DBFC5-E584-B641-F16F-54CD93A10EC5}"/>
          </ac:spMkLst>
        </pc:spChg>
        <pc:spChg chg="add del">
          <ac:chgData name="Pearl Letang Modisha" userId="5375ca1d-3f60-4852-b619-77c01242d24a" providerId="ADAL" clId="{F57BFD7C-341B-4F14-B143-569D1297BAF3}" dt="2025-03-12T21:28:23.807" v="413" actId="26606"/>
          <ac:spMkLst>
            <pc:docMk/>
            <pc:sldMk cId="1547298572" sldId="263"/>
            <ac:spMk id="23" creationId="{B2DD41CD-8F47-4F56-AD12-4E2FF7696987}"/>
          </ac:spMkLst>
        </pc:spChg>
        <pc:spChg chg="add">
          <ac:chgData name="Pearl Letang Modisha" userId="5375ca1d-3f60-4852-b619-77c01242d24a" providerId="ADAL" clId="{F57BFD7C-341B-4F14-B143-569D1297BAF3}" dt="2025-03-12T21:28:23.839" v="414" actId="26606"/>
          <ac:spMkLst>
            <pc:docMk/>
            <pc:sldMk cId="1547298572" sldId="263"/>
            <ac:spMk id="25" creationId="{D009D6D5-DAC2-4A8B-A17A-E206B9012D09}"/>
          </ac:spMkLst>
        </pc:spChg>
        <pc:spChg chg="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32" creationId="{040D6817-238C-331D-CE4D-EABD0F3CC537}"/>
          </ac:spMkLst>
        </pc:spChg>
        <pc:spChg chg="add mod">
          <ac:chgData name="Pearl Letang Modisha" userId="5375ca1d-3f60-4852-b619-77c01242d24a" providerId="ADAL" clId="{F57BFD7C-341B-4F14-B143-569D1297BAF3}" dt="2025-03-12T20:48:38.912" v="101"/>
          <ac:spMkLst>
            <pc:docMk/>
            <pc:sldMk cId="1547298572" sldId="263"/>
            <ac:spMk id="66" creationId="{1C544703-7B86-1DD9-9017-858481A8C9B9}"/>
          </ac:spMkLst>
        </pc:spChg>
        <pc:spChg chg="add mod">
          <ac:chgData name="Pearl Letang Modisha" userId="5375ca1d-3f60-4852-b619-77c01242d24a" providerId="ADAL" clId="{F57BFD7C-341B-4F14-B143-569D1297BAF3}" dt="2025-03-12T20:48:38.912" v="101"/>
          <ac:spMkLst>
            <pc:docMk/>
            <pc:sldMk cId="1547298572" sldId="263"/>
            <ac:spMk id="73" creationId="{F346E114-B43D-FF11-5D3B-C353AA22E4C5}"/>
          </ac:spMkLst>
        </pc:spChg>
        <pc:spChg chg="add mod">
          <ac:chgData name="Pearl Letang Modisha" userId="5375ca1d-3f60-4852-b619-77c01242d24a" providerId="ADAL" clId="{F57BFD7C-341B-4F14-B143-569D1297BAF3}" dt="2025-03-12T20:48:38.912" v="101"/>
          <ac:spMkLst>
            <pc:docMk/>
            <pc:sldMk cId="1547298572" sldId="263"/>
            <ac:spMk id="81" creationId="{E5DAE82A-6881-6FAA-6D00-86EF1905D673}"/>
          </ac:spMkLst>
        </pc:spChg>
        <pc:spChg chg="add mod">
          <ac:chgData name="Pearl Letang Modisha" userId="5375ca1d-3f60-4852-b619-77c01242d24a" providerId="ADAL" clId="{F57BFD7C-341B-4F14-B143-569D1297BAF3}" dt="2025-03-12T20:48:38.912" v="101"/>
          <ac:spMkLst>
            <pc:docMk/>
            <pc:sldMk cId="1547298572" sldId="263"/>
            <ac:spMk id="90" creationId="{D0466592-AA7F-5A7C-C004-62E0B8B9E614}"/>
          </ac:spMkLst>
        </pc:spChg>
        <pc:spChg chg="add mod">
          <ac:chgData name="Pearl Letang Modisha" userId="5375ca1d-3f60-4852-b619-77c01242d24a" providerId="ADAL" clId="{F57BFD7C-341B-4F14-B143-569D1297BAF3}" dt="2025-03-12T20:48:38.912" v="101"/>
          <ac:spMkLst>
            <pc:docMk/>
            <pc:sldMk cId="1547298572" sldId="263"/>
            <ac:spMk id="96" creationId="{9D62D279-6181-6828-DE79-4F977ADCCAAC}"/>
          </ac:spMkLst>
        </pc:spChg>
        <pc:spChg chg="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97" creationId="{43C26ECE-C7A2-2372-99D8-D8B8D2AE77D6}"/>
          </ac:spMkLst>
        </pc:spChg>
        <pc:spChg chg="add mod">
          <ac:chgData name="Pearl Letang Modisha" userId="5375ca1d-3f60-4852-b619-77c01242d24a" providerId="ADAL" clId="{F57BFD7C-341B-4F14-B143-569D1297BAF3}" dt="2025-03-12T20:48:38.912" v="101"/>
          <ac:spMkLst>
            <pc:docMk/>
            <pc:sldMk cId="1547298572" sldId="263"/>
            <ac:spMk id="114" creationId="{055892AD-F576-ACED-81C6-F45D1A4B0272}"/>
          </ac:spMkLst>
        </pc:spChg>
        <pc:spChg chg="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124" creationId="{63BF9EDD-50E8-5096-6296-89A31A387C95}"/>
          </ac:spMkLst>
        </pc:spChg>
        <pc:spChg chg="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125" creationId="{7ECD5216-27EE-790E-0B6C-B60854CE0B75}"/>
          </ac:spMkLst>
        </pc:spChg>
        <pc:spChg chg="add mod">
          <ac:chgData name="Pearl Letang Modisha" userId="5375ca1d-3f60-4852-b619-77c01242d24a" providerId="ADAL" clId="{F57BFD7C-341B-4F14-B143-569D1297BAF3}" dt="2025-03-12T20:48:38.912" v="101"/>
          <ac:spMkLst>
            <pc:docMk/>
            <pc:sldMk cId="1547298572" sldId="263"/>
            <ac:spMk id="151" creationId="{D5CE9663-F550-DCAD-A8DF-F4244F4F5443}"/>
          </ac:spMkLst>
        </pc:spChg>
        <pc:spChg chg="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170" creationId="{845BBAEE-C50A-5DDF-4596-B4B673F07488}"/>
          </ac:spMkLst>
        </pc:spChg>
        <pc:spChg chg="add mod">
          <ac:chgData name="Pearl Letang Modisha" userId="5375ca1d-3f60-4852-b619-77c01242d24a" providerId="ADAL" clId="{F57BFD7C-341B-4F14-B143-569D1297BAF3}" dt="2025-03-12T20:48:38.912" v="101"/>
          <ac:spMkLst>
            <pc:docMk/>
            <pc:sldMk cId="1547298572" sldId="263"/>
            <ac:spMk id="190" creationId="{AEF4C8AC-E99A-7BB3-4B51-F1B4AA4F9410}"/>
          </ac:spMkLst>
        </pc:spChg>
        <pc:spChg chg="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192" creationId="{DEDC5135-F5B5-8A9A-2EAB-4C2889BE80A7}"/>
          </ac:spMkLst>
        </pc:spChg>
        <pc:spChg chg="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202" creationId="{EC4D8EB0-1A34-C482-5CCC-52E2C802B8B9}"/>
          </ac:spMkLst>
        </pc:spChg>
        <pc:spChg chg="mod">
          <ac:chgData name="Pearl Letang Modisha" userId="5375ca1d-3f60-4852-b619-77c01242d24a" providerId="ADAL" clId="{F57BFD7C-341B-4F14-B143-569D1297BAF3}" dt="2025-03-12T20:48:42.711" v="102"/>
          <ac:spMkLst>
            <pc:docMk/>
            <pc:sldMk cId="1547298572" sldId="263"/>
            <ac:spMk id="213" creationId="{2A373DAF-45F3-C572-1EDD-C530C0C2E186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265" creationId="{A5A32AA4-0E03-95E0-B2B6-E321441A0226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270" creationId="{67FB3187-F035-A357-A1E0-EEC0DDF782FC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284" creationId="{72F83373-D941-FEC8-ED91-EF66A19FE446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315" creationId="{E97234E6-AFCA-B3DD-EC2A-20515BC009BE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320" creationId="{B78F1D89-840B-8509-ABCF-E27312E6DDEF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325" creationId="{6E74F6E7-4059-C1B8-7778-B4E8D6E4FAA3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326" creationId="{BE533527-F247-4626-208E-126A64FE208E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329" creationId="{F80D9D10-20B7-8AEA-3F2B-475A8C391920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336" creationId="{F20DF65E-D579-8474-F669-8D443306AD28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351" creationId="{C4275A5D-AD19-48B5-2142-0B29530B02A8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365" creationId="{BE2D5A13-E971-50C5-1049-33F48A1883BE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367" creationId="{51E68382-A6A2-BA6F-94E9-C8CC0E744DBA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369" creationId="{61A451B5-99C8-ED6D-D73B-19CBA445DDBF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382" creationId="{6E2E67D9-D67F-149C-8F93-7E5F31524FB2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393" creationId="{11DC5A1D-2A80-E6D7-5C92-2E3691D4267C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399" creationId="{633AB53C-9D96-BF35-A7BE-D4D82CE2EF1A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402" creationId="{BD3FB474-41E1-D83C-BA4E-2BA5CF28A1DD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408" creationId="{845D80C8-B66B-BFA7-4408-841A08860602}"/>
          </ac:spMkLst>
        </pc:spChg>
        <pc:spChg chg="add mod">
          <ac:chgData name="Pearl Letang Modisha" userId="5375ca1d-3f60-4852-b619-77c01242d24a" providerId="ADAL" clId="{F57BFD7C-341B-4F14-B143-569D1297BAF3}" dt="2025-03-12T20:48:55.121" v="103"/>
          <ac:spMkLst>
            <pc:docMk/>
            <pc:sldMk cId="1547298572" sldId="263"/>
            <ac:spMk id="413" creationId="{CD415FB8-75F2-CC9B-7F05-B8EFABA9B955}"/>
          </ac:spMkLst>
        </pc:spChg>
        <pc:spChg chg="mod">
          <ac:chgData name="Pearl Letang Modisha" userId="5375ca1d-3f60-4852-b619-77c01242d24a" providerId="ADAL" clId="{F57BFD7C-341B-4F14-B143-569D1297BAF3}" dt="2025-03-12T20:49:02.129" v="104"/>
          <ac:spMkLst>
            <pc:docMk/>
            <pc:sldMk cId="1547298572" sldId="263"/>
            <ac:spMk id="418" creationId="{89062EC5-570F-8092-6FBC-AFCD066E2929}"/>
          </ac:spMkLst>
        </pc:spChg>
        <pc:spChg chg="add">
          <ac:chgData name="Pearl Letang Modisha" userId="5375ca1d-3f60-4852-b619-77c01242d24a" providerId="ADAL" clId="{F57BFD7C-341B-4F14-B143-569D1297BAF3}" dt="2025-03-12T20:49:06.163" v="105"/>
          <ac:spMkLst>
            <pc:docMk/>
            <pc:sldMk cId="1547298572" sldId="263"/>
            <ac:spMk id="426" creationId="{0CEB4685-6FDD-375F-3F2E-9FF32AC8FA37}"/>
          </ac:spMkLst>
        </pc:spChg>
        <pc:picChg chg="add mod ord">
          <ac:chgData name="Pearl Letang Modisha" userId="5375ca1d-3f60-4852-b619-77c01242d24a" providerId="ADAL" clId="{F57BFD7C-341B-4F14-B143-569D1297BAF3}" dt="2025-03-12T21:28:23.839" v="414" actId="26606"/>
          <ac:picMkLst>
            <pc:docMk/>
            <pc:sldMk cId="1547298572" sldId="263"/>
            <ac:picMk id="5" creationId="{F55DF0E2-2C8A-919C-B75F-C8F771FF7E5C}"/>
          </ac:picMkLst>
        </pc:picChg>
      </pc:sldChg>
      <pc:sldChg chg="addSp delSp modSp new mod setBg">
        <pc:chgData name="Pearl Letang Modisha" userId="5375ca1d-3f60-4852-b619-77c01242d24a" providerId="ADAL" clId="{F57BFD7C-341B-4F14-B143-569D1297BAF3}" dt="2025-03-12T21:29:05.488" v="429" actId="27636"/>
        <pc:sldMkLst>
          <pc:docMk/>
          <pc:sldMk cId="845836491" sldId="264"/>
        </pc:sldMkLst>
        <pc:spChg chg="mod">
          <ac:chgData name="Pearl Letang Modisha" userId="5375ca1d-3f60-4852-b619-77c01242d24a" providerId="ADAL" clId="{F57BFD7C-341B-4F14-B143-569D1297BAF3}" dt="2025-03-12T21:28:51.604" v="422" actId="26606"/>
          <ac:spMkLst>
            <pc:docMk/>
            <pc:sldMk cId="845836491" sldId="264"/>
            <ac:spMk id="2" creationId="{AF2EA563-97E2-2358-0D5F-BF7868733F5F}"/>
          </ac:spMkLst>
        </pc:spChg>
        <pc:spChg chg="add del mod">
          <ac:chgData name="Pearl Letang Modisha" userId="5375ca1d-3f60-4852-b619-77c01242d24a" providerId="ADAL" clId="{F57BFD7C-341B-4F14-B143-569D1297BAF3}" dt="2025-03-12T21:29:05.488" v="429" actId="27636"/>
          <ac:spMkLst>
            <pc:docMk/>
            <pc:sldMk cId="845836491" sldId="264"/>
            <ac:spMk id="3" creationId="{07BF8BFD-B7BB-B150-C3BA-FD9BAFE944F3}"/>
          </ac:spMkLst>
        </pc:spChg>
        <pc:spChg chg="add mod">
          <ac:chgData name="Pearl Letang Modisha" userId="5375ca1d-3f60-4852-b619-77c01242d24a" providerId="ADAL" clId="{F57BFD7C-341B-4F14-B143-569D1297BAF3}" dt="2025-03-12T20:50:32.556" v="122"/>
          <ac:spMkLst>
            <pc:docMk/>
            <pc:sldMk cId="845836491" sldId="264"/>
            <ac:spMk id="4" creationId="{6F8D79B6-65D6-E4DA-AC94-910AE090C085}"/>
          </ac:spMkLst>
        </pc:spChg>
        <pc:spChg chg="add">
          <ac:chgData name="Pearl Letang Modisha" userId="5375ca1d-3f60-4852-b619-77c01242d24a" providerId="ADAL" clId="{F57BFD7C-341B-4F14-B143-569D1297BAF3}" dt="2025-03-12T21:28:51.604" v="422" actId="26606"/>
          <ac:spMkLst>
            <pc:docMk/>
            <pc:sldMk cId="845836491" sldId="264"/>
            <ac:spMk id="8" creationId="{18873D23-2DCF-4B31-A009-95721C06E8E1}"/>
          </ac:spMkLst>
        </pc:spChg>
        <pc:spChg chg="add">
          <ac:chgData name="Pearl Letang Modisha" userId="5375ca1d-3f60-4852-b619-77c01242d24a" providerId="ADAL" clId="{F57BFD7C-341B-4F14-B143-569D1297BAF3}" dt="2025-03-12T21:28:51.604" v="422" actId="26606"/>
          <ac:spMkLst>
            <pc:docMk/>
            <pc:sldMk cId="845836491" sldId="264"/>
            <ac:spMk id="10" creationId="{C13EF075-D4EF-4929-ADBC-91B27DA19955}"/>
          </ac:spMkLst>
        </pc:spChg>
        <pc:grpChg chg="add">
          <ac:chgData name="Pearl Letang Modisha" userId="5375ca1d-3f60-4852-b619-77c01242d24a" providerId="ADAL" clId="{F57BFD7C-341B-4F14-B143-569D1297BAF3}" dt="2025-03-12T21:28:51.604" v="422" actId="26606"/>
          <ac:grpSpMkLst>
            <pc:docMk/>
            <pc:sldMk cId="845836491" sldId="264"/>
            <ac:grpSpMk id="12" creationId="{DAA26DFA-AAB2-4973-9C17-16D587C7B198}"/>
          </ac:grpSpMkLst>
        </pc:grpChg>
      </pc:sldChg>
      <pc:sldChg chg="addSp modSp new mod setBg">
        <pc:chgData name="Pearl Letang Modisha" userId="5375ca1d-3f60-4852-b619-77c01242d24a" providerId="ADAL" clId="{F57BFD7C-341B-4F14-B143-569D1297BAF3}" dt="2025-03-12T21:29:29.229" v="434" actId="27636"/>
        <pc:sldMkLst>
          <pc:docMk/>
          <pc:sldMk cId="1426779026" sldId="265"/>
        </pc:sldMkLst>
        <pc:spChg chg="mod">
          <ac:chgData name="Pearl Letang Modisha" userId="5375ca1d-3f60-4852-b619-77c01242d24a" providerId="ADAL" clId="{F57BFD7C-341B-4F14-B143-569D1297BAF3}" dt="2025-03-12T21:29:18.910" v="430" actId="26606"/>
          <ac:spMkLst>
            <pc:docMk/>
            <pc:sldMk cId="1426779026" sldId="265"/>
            <ac:spMk id="2" creationId="{9251C2F3-AEBA-860A-FB8A-AFDBECF6138D}"/>
          </ac:spMkLst>
        </pc:spChg>
        <pc:spChg chg="mod">
          <ac:chgData name="Pearl Letang Modisha" userId="5375ca1d-3f60-4852-b619-77c01242d24a" providerId="ADAL" clId="{F57BFD7C-341B-4F14-B143-569D1297BAF3}" dt="2025-03-12T21:29:29.229" v="434" actId="27636"/>
          <ac:spMkLst>
            <pc:docMk/>
            <pc:sldMk cId="1426779026" sldId="265"/>
            <ac:spMk id="3" creationId="{3A28139D-E735-C198-0772-3BF7A8492FC1}"/>
          </ac:spMkLst>
        </pc:spChg>
        <pc:spChg chg="add">
          <ac:chgData name="Pearl Letang Modisha" userId="5375ca1d-3f60-4852-b619-77c01242d24a" providerId="ADAL" clId="{F57BFD7C-341B-4F14-B143-569D1297BAF3}" dt="2025-03-12T21:29:18.910" v="430" actId="26606"/>
          <ac:spMkLst>
            <pc:docMk/>
            <pc:sldMk cId="1426779026" sldId="265"/>
            <ac:spMk id="8" creationId="{3AD318CC-E2A8-4E27-9548-A047A78999B1}"/>
          </ac:spMkLst>
        </pc:spChg>
        <pc:spChg chg="add">
          <ac:chgData name="Pearl Letang Modisha" userId="5375ca1d-3f60-4852-b619-77c01242d24a" providerId="ADAL" clId="{F57BFD7C-341B-4F14-B143-569D1297BAF3}" dt="2025-03-12T21:29:18.910" v="430" actId="26606"/>
          <ac:spMkLst>
            <pc:docMk/>
            <pc:sldMk cId="1426779026" sldId="265"/>
            <ac:spMk id="14" creationId="{2C1BBA94-3F40-40AA-8BB9-E69E25E537C1}"/>
          </ac:spMkLst>
        </pc:spChg>
        <pc:grpChg chg="add">
          <ac:chgData name="Pearl Letang Modisha" userId="5375ca1d-3f60-4852-b619-77c01242d24a" providerId="ADAL" clId="{F57BFD7C-341B-4F14-B143-569D1297BAF3}" dt="2025-03-12T21:29:18.910" v="430" actId="26606"/>
          <ac:grpSpMkLst>
            <pc:docMk/>
            <pc:sldMk cId="1426779026" sldId="265"/>
            <ac:grpSpMk id="10" creationId="{B14B560F-9DD7-4302-A60B-EBD3EF59B073}"/>
          </ac:grpSpMkLst>
        </pc:grpChg>
      </pc:sldChg>
      <pc:sldChg chg="addSp modSp new mod setBg">
        <pc:chgData name="Pearl Letang Modisha" userId="5375ca1d-3f60-4852-b619-77c01242d24a" providerId="ADAL" clId="{F57BFD7C-341B-4F14-B143-569D1297BAF3}" dt="2025-03-12T21:29:41.429" v="435" actId="26606"/>
        <pc:sldMkLst>
          <pc:docMk/>
          <pc:sldMk cId="3666681654" sldId="266"/>
        </pc:sldMkLst>
        <pc:spChg chg="mod">
          <ac:chgData name="Pearl Letang Modisha" userId="5375ca1d-3f60-4852-b619-77c01242d24a" providerId="ADAL" clId="{F57BFD7C-341B-4F14-B143-569D1297BAF3}" dt="2025-03-12T21:29:41.429" v="435" actId="26606"/>
          <ac:spMkLst>
            <pc:docMk/>
            <pc:sldMk cId="3666681654" sldId="266"/>
            <ac:spMk id="2" creationId="{55AEF896-CEAB-2907-6CE7-B93FABD8C678}"/>
          </ac:spMkLst>
        </pc:spChg>
        <pc:spChg chg="mod">
          <ac:chgData name="Pearl Letang Modisha" userId="5375ca1d-3f60-4852-b619-77c01242d24a" providerId="ADAL" clId="{F57BFD7C-341B-4F14-B143-569D1297BAF3}" dt="2025-03-12T21:29:41.429" v="435" actId="26606"/>
          <ac:spMkLst>
            <pc:docMk/>
            <pc:sldMk cId="3666681654" sldId="266"/>
            <ac:spMk id="3" creationId="{11EAFE8C-D0B4-FA5D-9B88-108DF33F7038}"/>
          </ac:spMkLst>
        </pc:spChg>
        <pc:spChg chg="add">
          <ac:chgData name="Pearl Letang Modisha" userId="5375ca1d-3f60-4852-b619-77c01242d24a" providerId="ADAL" clId="{F57BFD7C-341B-4F14-B143-569D1297BAF3}" dt="2025-03-12T21:29:41.429" v="435" actId="26606"/>
          <ac:spMkLst>
            <pc:docMk/>
            <pc:sldMk cId="3666681654" sldId="266"/>
            <ac:spMk id="8" creationId="{B6CDA21F-E7AF-4C75-8395-33F58D5B0E45}"/>
          </ac:spMkLst>
        </pc:spChg>
        <pc:spChg chg="add">
          <ac:chgData name="Pearl Letang Modisha" userId="5375ca1d-3f60-4852-b619-77c01242d24a" providerId="ADAL" clId="{F57BFD7C-341B-4F14-B143-569D1297BAF3}" dt="2025-03-12T21:29:41.429" v="435" actId="26606"/>
          <ac:spMkLst>
            <pc:docMk/>
            <pc:sldMk cId="3666681654" sldId="266"/>
            <ac:spMk id="15" creationId="{D5B0017B-2ECA-49AF-B397-DC140825DF8D}"/>
          </ac:spMkLst>
        </pc:spChg>
        <pc:grpChg chg="add">
          <ac:chgData name="Pearl Letang Modisha" userId="5375ca1d-3f60-4852-b619-77c01242d24a" providerId="ADAL" clId="{F57BFD7C-341B-4F14-B143-569D1297BAF3}" dt="2025-03-12T21:29:41.429" v="435" actId="26606"/>
          <ac:grpSpMkLst>
            <pc:docMk/>
            <pc:sldMk cId="3666681654" sldId="266"/>
            <ac:grpSpMk id="10" creationId="{AE1C45F0-260A-458C-96ED-C1F6D2151219}"/>
          </ac:grpSpMkLst>
        </pc:grpChg>
        <pc:cxnChg chg="add">
          <ac:chgData name="Pearl Letang Modisha" userId="5375ca1d-3f60-4852-b619-77c01242d24a" providerId="ADAL" clId="{F57BFD7C-341B-4F14-B143-569D1297BAF3}" dt="2025-03-12T21:29:41.429" v="435" actId="26606"/>
          <ac:cxnSpMkLst>
            <pc:docMk/>
            <pc:sldMk cId="3666681654" sldId="266"/>
            <ac:cxnSpMk id="17" creationId="{6CF1BAF6-AD41-4082-B212-8A1F9A2E8779}"/>
          </ac:cxnSpMkLst>
        </pc:cxnChg>
      </pc:sldChg>
      <pc:sldChg chg="addSp modSp new mod setBg">
        <pc:chgData name="Pearl Letang Modisha" userId="5375ca1d-3f60-4852-b619-77c01242d24a" providerId="ADAL" clId="{F57BFD7C-341B-4F14-B143-569D1297BAF3}" dt="2025-03-12T21:29:47.879" v="436" actId="26606"/>
        <pc:sldMkLst>
          <pc:docMk/>
          <pc:sldMk cId="1158800362" sldId="267"/>
        </pc:sldMkLst>
        <pc:spChg chg="mod">
          <ac:chgData name="Pearl Letang Modisha" userId="5375ca1d-3f60-4852-b619-77c01242d24a" providerId="ADAL" clId="{F57BFD7C-341B-4F14-B143-569D1297BAF3}" dt="2025-03-12T21:29:47.879" v="436" actId="26606"/>
          <ac:spMkLst>
            <pc:docMk/>
            <pc:sldMk cId="1158800362" sldId="267"/>
            <ac:spMk id="2" creationId="{0D799791-6BEA-C9A5-855A-9B84B569C961}"/>
          </ac:spMkLst>
        </pc:spChg>
        <pc:spChg chg="mod">
          <ac:chgData name="Pearl Letang Modisha" userId="5375ca1d-3f60-4852-b619-77c01242d24a" providerId="ADAL" clId="{F57BFD7C-341B-4F14-B143-569D1297BAF3}" dt="2025-03-12T21:29:47.879" v="436" actId="26606"/>
          <ac:spMkLst>
            <pc:docMk/>
            <pc:sldMk cId="1158800362" sldId="267"/>
            <ac:spMk id="3" creationId="{B53186C8-DB00-ED86-1BD6-75113185F858}"/>
          </ac:spMkLst>
        </pc:spChg>
        <pc:spChg chg="add">
          <ac:chgData name="Pearl Letang Modisha" userId="5375ca1d-3f60-4852-b619-77c01242d24a" providerId="ADAL" clId="{F57BFD7C-341B-4F14-B143-569D1297BAF3}" dt="2025-03-12T21:29:47.879" v="436" actId="26606"/>
          <ac:spMkLst>
            <pc:docMk/>
            <pc:sldMk cId="1158800362" sldId="267"/>
            <ac:spMk id="8" creationId="{B6CDA21F-E7AF-4C75-8395-33F58D5B0E45}"/>
          </ac:spMkLst>
        </pc:spChg>
        <pc:spChg chg="add">
          <ac:chgData name="Pearl Letang Modisha" userId="5375ca1d-3f60-4852-b619-77c01242d24a" providerId="ADAL" clId="{F57BFD7C-341B-4F14-B143-569D1297BAF3}" dt="2025-03-12T21:29:47.879" v="436" actId="26606"/>
          <ac:spMkLst>
            <pc:docMk/>
            <pc:sldMk cId="1158800362" sldId="267"/>
            <ac:spMk id="15" creationId="{D5B0017B-2ECA-49AF-B397-DC140825DF8D}"/>
          </ac:spMkLst>
        </pc:spChg>
        <pc:grpChg chg="add">
          <ac:chgData name="Pearl Letang Modisha" userId="5375ca1d-3f60-4852-b619-77c01242d24a" providerId="ADAL" clId="{F57BFD7C-341B-4F14-B143-569D1297BAF3}" dt="2025-03-12T21:29:47.879" v="436" actId="26606"/>
          <ac:grpSpMkLst>
            <pc:docMk/>
            <pc:sldMk cId="1158800362" sldId="267"/>
            <ac:grpSpMk id="10" creationId="{AE1C45F0-260A-458C-96ED-C1F6D2151219}"/>
          </ac:grpSpMkLst>
        </pc:grpChg>
        <pc:cxnChg chg="add">
          <ac:chgData name="Pearl Letang Modisha" userId="5375ca1d-3f60-4852-b619-77c01242d24a" providerId="ADAL" clId="{F57BFD7C-341B-4F14-B143-569D1297BAF3}" dt="2025-03-12T21:29:47.879" v="436" actId="26606"/>
          <ac:cxnSpMkLst>
            <pc:docMk/>
            <pc:sldMk cId="1158800362" sldId="267"/>
            <ac:cxnSpMk id="17" creationId="{6CF1BAF6-AD41-4082-B212-8A1F9A2E8779}"/>
          </ac:cxnSpMkLst>
        </pc:cxnChg>
      </pc:sldChg>
      <pc:sldChg chg="addSp modSp new mod setBg">
        <pc:chgData name="Pearl Letang Modisha" userId="5375ca1d-3f60-4852-b619-77c01242d24a" providerId="ADAL" clId="{F57BFD7C-341B-4F14-B143-569D1297BAF3}" dt="2025-03-12T21:30:00.955" v="442" actId="27636"/>
        <pc:sldMkLst>
          <pc:docMk/>
          <pc:sldMk cId="606690898" sldId="268"/>
        </pc:sldMkLst>
        <pc:spChg chg="mod">
          <ac:chgData name="Pearl Letang Modisha" userId="5375ca1d-3f60-4852-b619-77c01242d24a" providerId="ADAL" clId="{F57BFD7C-341B-4F14-B143-569D1297BAF3}" dt="2025-03-12T21:29:53.555" v="437" actId="26606"/>
          <ac:spMkLst>
            <pc:docMk/>
            <pc:sldMk cId="606690898" sldId="268"/>
            <ac:spMk id="2" creationId="{7362873D-CBD0-6194-2CF0-A7C3FC5FADBC}"/>
          </ac:spMkLst>
        </pc:spChg>
        <pc:spChg chg="mod">
          <ac:chgData name="Pearl Letang Modisha" userId="5375ca1d-3f60-4852-b619-77c01242d24a" providerId="ADAL" clId="{F57BFD7C-341B-4F14-B143-569D1297BAF3}" dt="2025-03-12T21:30:00.955" v="442" actId="27636"/>
          <ac:spMkLst>
            <pc:docMk/>
            <pc:sldMk cId="606690898" sldId="268"/>
            <ac:spMk id="3" creationId="{AB2784B0-5923-8E26-AC47-8E5AB0509210}"/>
          </ac:spMkLst>
        </pc:spChg>
        <pc:spChg chg="add">
          <ac:chgData name="Pearl Letang Modisha" userId="5375ca1d-3f60-4852-b619-77c01242d24a" providerId="ADAL" clId="{F57BFD7C-341B-4F14-B143-569D1297BAF3}" dt="2025-03-12T21:29:53.555" v="437" actId="26606"/>
          <ac:spMkLst>
            <pc:docMk/>
            <pc:sldMk cId="606690898" sldId="268"/>
            <ac:spMk id="8" creationId="{4DA718D0-4865-4629-8134-44F68D41D574}"/>
          </ac:spMkLst>
        </pc:spChg>
        <pc:spChg chg="add">
          <ac:chgData name="Pearl Letang Modisha" userId="5375ca1d-3f60-4852-b619-77c01242d24a" providerId="ADAL" clId="{F57BFD7C-341B-4F14-B143-569D1297BAF3}" dt="2025-03-12T21:29:53.555" v="437" actId="26606"/>
          <ac:spMkLst>
            <pc:docMk/>
            <pc:sldMk cId="606690898" sldId="268"/>
            <ac:spMk id="14" creationId="{CBC4F608-B4B8-48C3-9572-C0F061B1CD99}"/>
          </ac:spMkLst>
        </pc:spChg>
        <pc:grpChg chg="add">
          <ac:chgData name="Pearl Letang Modisha" userId="5375ca1d-3f60-4852-b619-77c01242d24a" providerId="ADAL" clId="{F57BFD7C-341B-4F14-B143-569D1297BAF3}" dt="2025-03-12T21:29:53.555" v="437" actId="26606"/>
          <ac:grpSpMkLst>
            <pc:docMk/>
            <pc:sldMk cId="606690898" sldId="268"/>
            <ac:grpSpMk id="10" creationId="{65167ED7-6315-43AB-B1B6-C326D5FD8F84}"/>
          </ac:grpSpMkLst>
        </pc:grpChg>
      </pc:sldChg>
      <pc:sldChg chg="addSp delSp modSp new mod">
        <pc:chgData name="Pearl Letang Modisha" userId="5375ca1d-3f60-4852-b619-77c01242d24a" providerId="ADAL" clId="{F57BFD7C-341B-4F14-B143-569D1297BAF3}" dt="2025-03-12T21:19:38.117" v="314"/>
        <pc:sldMkLst>
          <pc:docMk/>
          <pc:sldMk cId="2299927565" sldId="269"/>
        </pc:sldMkLst>
        <pc:spChg chg="del">
          <ac:chgData name="Pearl Letang Modisha" userId="5375ca1d-3f60-4852-b619-77c01242d24a" providerId="ADAL" clId="{F57BFD7C-341B-4F14-B143-569D1297BAF3}" dt="2025-03-12T21:18:18.447" v="306" actId="478"/>
          <ac:spMkLst>
            <pc:docMk/>
            <pc:sldMk cId="2299927565" sldId="269"/>
            <ac:spMk id="2" creationId="{05E32D74-E07B-186C-24F8-29923384F37C}"/>
          </ac:spMkLst>
        </pc:spChg>
        <pc:spChg chg="add del mod">
          <ac:chgData name="Pearl Letang Modisha" userId="5375ca1d-3f60-4852-b619-77c01242d24a" providerId="ADAL" clId="{F57BFD7C-341B-4F14-B143-569D1297BAF3}" dt="2025-03-12T21:19:38.117" v="314"/>
          <ac:spMkLst>
            <pc:docMk/>
            <pc:sldMk cId="2299927565" sldId="269"/>
            <ac:spMk id="3" creationId="{AF6E1E89-6D6C-F2A1-1873-00B30D2F83F3}"/>
          </ac:spMkLst>
        </pc:spChg>
        <pc:spChg chg="add mod">
          <ac:chgData name="Pearl Letang Modisha" userId="5375ca1d-3f60-4852-b619-77c01242d24a" providerId="ADAL" clId="{F57BFD7C-341B-4F14-B143-569D1297BAF3}" dt="2025-03-12T21:18:48.321" v="310"/>
          <ac:spMkLst>
            <pc:docMk/>
            <pc:sldMk cId="2299927565" sldId="269"/>
            <ac:spMk id="4" creationId="{3B60FE7D-6DE0-F3CD-0BCF-BA9895DBAFF5}"/>
          </ac:spMkLst>
        </pc:spChg>
        <pc:spChg chg="add">
          <ac:chgData name="Pearl Letang Modisha" userId="5375ca1d-3f60-4852-b619-77c01242d24a" providerId="ADAL" clId="{F57BFD7C-341B-4F14-B143-569D1297BAF3}" dt="2025-03-12T21:19:18.775" v="313"/>
          <ac:spMkLst>
            <pc:docMk/>
            <pc:sldMk cId="2299927565" sldId="269"/>
            <ac:spMk id="5" creationId="{4593DA6C-A1BC-DF2D-9383-08BA35B84327}"/>
          </ac:spMkLst>
        </pc:spChg>
      </pc:sldChg>
      <pc:sldChg chg="addSp delSp modSp new mod">
        <pc:chgData name="Pearl Letang Modisha" userId="5375ca1d-3f60-4852-b619-77c01242d24a" providerId="ADAL" clId="{F57BFD7C-341B-4F14-B143-569D1297BAF3}" dt="2025-03-12T21:20:47.160" v="323"/>
        <pc:sldMkLst>
          <pc:docMk/>
          <pc:sldMk cId="1314453683" sldId="270"/>
        </pc:sldMkLst>
        <pc:spChg chg="del">
          <ac:chgData name="Pearl Letang Modisha" userId="5375ca1d-3f60-4852-b619-77c01242d24a" providerId="ADAL" clId="{F57BFD7C-341B-4F14-B143-569D1297BAF3}" dt="2025-03-12T21:20:08.157" v="316" actId="478"/>
          <ac:spMkLst>
            <pc:docMk/>
            <pc:sldMk cId="1314453683" sldId="270"/>
            <ac:spMk id="2" creationId="{D53CA77C-22DD-AA93-4019-D877B25BC628}"/>
          </ac:spMkLst>
        </pc:spChg>
        <pc:spChg chg="add del mod">
          <ac:chgData name="Pearl Letang Modisha" userId="5375ca1d-3f60-4852-b619-77c01242d24a" providerId="ADAL" clId="{F57BFD7C-341B-4F14-B143-569D1297BAF3}" dt="2025-03-12T21:20:47.160" v="323"/>
          <ac:spMkLst>
            <pc:docMk/>
            <pc:sldMk cId="1314453683" sldId="270"/>
            <ac:spMk id="3" creationId="{FC9C2BE9-4EEC-C010-2859-41FD7497A2A0}"/>
          </ac:spMkLst>
        </pc:spChg>
        <pc:spChg chg="add mod">
          <ac:chgData name="Pearl Letang Modisha" userId="5375ca1d-3f60-4852-b619-77c01242d24a" providerId="ADAL" clId="{F57BFD7C-341B-4F14-B143-569D1297BAF3}" dt="2025-03-12T21:20:18.167" v="319"/>
          <ac:spMkLst>
            <pc:docMk/>
            <pc:sldMk cId="1314453683" sldId="270"/>
            <ac:spMk id="4" creationId="{B140C985-9E35-FC7A-9027-83D46116EAF1}"/>
          </ac:spMkLst>
        </pc:spChg>
        <pc:spChg chg="add">
          <ac:chgData name="Pearl Letang Modisha" userId="5375ca1d-3f60-4852-b619-77c01242d24a" providerId="ADAL" clId="{F57BFD7C-341B-4F14-B143-569D1297BAF3}" dt="2025-03-12T21:20:38.549" v="322"/>
          <ac:spMkLst>
            <pc:docMk/>
            <pc:sldMk cId="1314453683" sldId="270"/>
            <ac:spMk id="5" creationId="{1B4A8587-5E09-1B8C-9D02-66C8F4D3B460}"/>
          </ac:spMkLst>
        </pc:spChg>
      </pc:sldChg>
      <pc:sldChg chg="addSp delSp modSp new mod">
        <pc:chgData name="Pearl Letang Modisha" userId="5375ca1d-3f60-4852-b619-77c01242d24a" providerId="ADAL" clId="{F57BFD7C-341B-4F14-B143-569D1297BAF3}" dt="2025-03-12T21:21:46.450" v="331"/>
        <pc:sldMkLst>
          <pc:docMk/>
          <pc:sldMk cId="2337623619" sldId="271"/>
        </pc:sldMkLst>
        <pc:spChg chg="del">
          <ac:chgData name="Pearl Letang Modisha" userId="5375ca1d-3f60-4852-b619-77c01242d24a" providerId="ADAL" clId="{F57BFD7C-341B-4F14-B143-569D1297BAF3}" dt="2025-03-12T21:21:14.669" v="325" actId="478"/>
          <ac:spMkLst>
            <pc:docMk/>
            <pc:sldMk cId="2337623619" sldId="271"/>
            <ac:spMk id="2" creationId="{E068E7AA-778A-499F-863B-6FE38D53F317}"/>
          </ac:spMkLst>
        </pc:spChg>
        <pc:spChg chg="add del mod">
          <ac:chgData name="Pearl Letang Modisha" userId="5375ca1d-3f60-4852-b619-77c01242d24a" providerId="ADAL" clId="{F57BFD7C-341B-4F14-B143-569D1297BAF3}" dt="2025-03-12T21:21:46.450" v="331"/>
          <ac:spMkLst>
            <pc:docMk/>
            <pc:sldMk cId="2337623619" sldId="271"/>
            <ac:spMk id="3" creationId="{65292931-4480-AEDC-12A8-731AF0EF5663}"/>
          </ac:spMkLst>
        </pc:spChg>
        <pc:spChg chg="add mod">
          <ac:chgData name="Pearl Letang Modisha" userId="5375ca1d-3f60-4852-b619-77c01242d24a" providerId="ADAL" clId="{F57BFD7C-341B-4F14-B143-569D1297BAF3}" dt="2025-03-12T21:21:21.937" v="328"/>
          <ac:spMkLst>
            <pc:docMk/>
            <pc:sldMk cId="2337623619" sldId="271"/>
            <ac:spMk id="4" creationId="{153C699A-A1B7-981D-3A04-155110C905D7}"/>
          </ac:spMkLst>
        </pc:spChg>
      </pc:sldChg>
      <pc:sldChg chg="delSp modSp new mod">
        <pc:chgData name="Pearl Letang Modisha" userId="5375ca1d-3f60-4852-b619-77c01242d24a" providerId="ADAL" clId="{F57BFD7C-341B-4F14-B143-569D1297BAF3}" dt="2025-03-12T21:23:00.103" v="336" actId="27636"/>
        <pc:sldMkLst>
          <pc:docMk/>
          <pc:sldMk cId="1625292452" sldId="272"/>
        </pc:sldMkLst>
        <pc:spChg chg="del">
          <ac:chgData name="Pearl Letang Modisha" userId="5375ca1d-3f60-4852-b619-77c01242d24a" providerId="ADAL" clId="{F57BFD7C-341B-4F14-B143-569D1297BAF3}" dt="2025-03-12T21:22:50.895" v="333" actId="478"/>
          <ac:spMkLst>
            <pc:docMk/>
            <pc:sldMk cId="1625292452" sldId="272"/>
            <ac:spMk id="2" creationId="{44BB7B81-2604-CE49-C926-2B081072F330}"/>
          </ac:spMkLst>
        </pc:spChg>
        <pc:spChg chg="mod">
          <ac:chgData name="Pearl Letang Modisha" userId="5375ca1d-3f60-4852-b619-77c01242d24a" providerId="ADAL" clId="{F57BFD7C-341B-4F14-B143-569D1297BAF3}" dt="2025-03-12T21:23:00.103" v="336" actId="27636"/>
          <ac:spMkLst>
            <pc:docMk/>
            <pc:sldMk cId="1625292452" sldId="272"/>
            <ac:spMk id="3" creationId="{B6840949-D943-C289-4987-1167CF62A9D0}"/>
          </ac:spMkLst>
        </pc:spChg>
      </pc:sldChg>
      <pc:sldChg chg="delSp modSp new mod">
        <pc:chgData name="Pearl Letang Modisha" userId="5375ca1d-3f60-4852-b619-77c01242d24a" providerId="ADAL" clId="{F57BFD7C-341B-4F14-B143-569D1297BAF3}" dt="2025-03-12T21:25:03.341" v="341" actId="27636"/>
        <pc:sldMkLst>
          <pc:docMk/>
          <pc:sldMk cId="3464870399" sldId="273"/>
        </pc:sldMkLst>
        <pc:spChg chg="del">
          <ac:chgData name="Pearl Letang Modisha" userId="5375ca1d-3f60-4852-b619-77c01242d24a" providerId="ADAL" clId="{F57BFD7C-341B-4F14-B143-569D1297BAF3}" dt="2025-03-12T21:24:10.455" v="338" actId="478"/>
          <ac:spMkLst>
            <pc:docMk/>
            <pc:sldMk cId="3464870399" sldId="273"/>
            <ac:spMk id="2" creationId="{D693EE0F-C4DA-52F3-A232-06FD7CE9A626}"/>
          </ac:spMkLst>
        </pc:spChg>
        <pc:spChg chg="mod">
          <ac:chgData name="Pearl Letang Modisha" userId="5375ca1d-3f60-4852-b619-77c01242d24a" providerId="ADAL" clId="{F57BFD7C-341B-4F14-B143-569D1297BAF3}" dt="2025-03-12T21:25:03.341" v="341" actId="27636"/>
          <ac:spMkLst>
            <pc:docMk/>
            <pc:sldMk cId="3464870399" sldId="273"/>
            <ac:spMk id="3" creationId="{A1D41E67-F970-67DD-F9BC-F3751096C1D4}"/>
          </ac:spMkLst>
        </pc:spChg>
      </pc:sldChg>
      <pc:sldChg chg="delSp modSp new mod">
        <pc:chgData name="Pearl Letang Modisha" userId="5375ca1d-3f60-4852-b619-77c01242d24a" providerId="ADAL" clId="{F57BFD7C-341B-4F14-B143-569D1297BAF3}" dt="2025-03-12T21:25:48.382" v="384" actId="27636"/>
        <pc:sldMkLst>
          <pc:docMk/>
          <pc:sldMk cId="2359897876" sldId="274"/>
        </pc:sldMkLst>
        <pc:spChg chg="del">
          <ac:chgData name="Pearl Letang Modisha" userId="5375ca1d-3f60-4852-b619-77c01242d24a" providerId="ADAL" clId="{F57BFD7C-341B-4F14-B143-569D1297BAF3}" dt="2025-03-12T21:25:43.284" v="382" actId="478"/>
          <ac:spMkLst>
            <pc:docMk/>
            <pc:sldMk cId="2359897876" sldId="274"/>
            <ac:spMk id="2" creationId="{CCEEACC6-2371-693B-94F3-F43AFA6BF609}"/>
          </ac:spMkLst>
        </pc:spChg>
        <pc:spChg chg="mod">
          <ac:chgData name="Pearl Letang Modisha" userId="5375ca1d-3f60-4852-b619-77c01242d24a" providerId="ADAL" clId="{F57BFD7C-341B-4F14-B143-569D1297BAF3}" dt="2025-03-12T21:25:48.382" v="384" actId="27636"/>
          <ac:spMkLst>
            <pc:docMk/>
            <pc:sldMk cId="2359897876" sldId="274"/>
            <ac:spMk id="3" creationId="{8548DAC4-B577-13EE-16C2-9597C9DD1D22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B5A19A-ECE0-4887-B777-0862ADEDDDC6}" type="doc">
      <dgm:prSet loTypeId="urn:microsoft.com/office/officeart/2016/7/layout/RepeatingBendingProcessNew" loCatId="process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4C89DF4-07F0-4A3C-AC5D-D12C12B87D38}">
      <dgm:prSet/>
      <dgm:spPr/>
      <dgm:t>
        <a:bodyPr/>
        <a:lstStyle/>
        <a:p>
          <a:r>
            <a:rPr lang="en-ZA" b="1"/>
            <a:t>Key Requirements for GIS:</a:t>
          </a:r>
          <a:endParaRPr lang="en-US"/>
        </a:p>
      </dgm:t>
    </dgm:pt>
    <dgm:pt modelId="{7033DC46-F5C8-4C6B-9668-A08E894A1C8A}" type="parTrans" cxnId="{21F2BBE4-0D65-40F8-908F-B3B2FB18E458}">
      <dgm:prSet/>
      <dgm:spPr/>
      <dgm:t>
        <a:bodyPr/>
        <a:lstStyle/>
        <a:p>
          <a:endParaRPr lang="en-US"/>
        </a:p>
      </dgm:t>
    </dgm:pt>
    <dgm:pt modelId="{6E6D0F02-144F-453D-809D-A1D4764A4B04}" type="sibTrans" cxnId="{21F2BBE4-0D65-40F8-908F-B3B2FB18E458}">
      <dgm:prSet/>
      <dgm:spPr/>
      <dgm:t>
        <a:bodyPr/>
        <a:lstStyle/>
        <a:p>
          <a:endParaRPr lang="en-US"/>
        </a:p>
      </dgm:t>
    </dgm:pt>
    <dgm:pt modelId="{B6C26BDF-5CD2-49D8-B73A-FA9C3518738B}">
      <dgm:prSet/>
      <dgm:spPr/>
      <dgm:t>
        <a:bodyPr/>
        <a:lstStyle/>
        <a:p>
          <a:r>
            <a:rPr lang="en-US"/>
            <a:t>1. </a:t>
          </a:r>
          <a:r>
            <a:rPr lang="en-US" b="1"/>
            <a:t>Global Database Management </a:t>
          </a:r>
          <a:r>
            <a:rPr lang="en-US"/>
            <a:t>– Standardizes and stores data for different regions.</a:t>
          </a:r>
        </a:p>
      </dgm:t>
    </dgm:pt>
    <dgm:pt modelId="{6DE2E1B3-253B-4B5B-A7CB-34E345968ED9}" type="parTrans" cxnId="{B4708365-1C15-4FF4-8AE1-CB86DD688C47}">
      <dgm:prSet/>
      <dgm:spPr/>
      <dgm:t>
        <a:bodyPr/>
        <a:lstStyle/>
        <a:p>
          <a:endParaRPr lang="en-US"/>
        </a:p>
      </dgm:t>
    </dgm:pt>
    <dgm:pt modelId="{FB298FDF-E947-4754-BC59-44A4EA35CEA2}" type="sibTrans" cxnId="{B4708365-1C15-4FF4-8AE1-CB86DD688C47}">
      <dgm:prSet/>
      <dgm:spPr/>
      <dgm:t>
        <a:bodyPr/>
        <a:lstStyle/>
        <a:p>
          <a:endParaRPr lang="en-US"/>
        </a:p>
      </dgm:t>
    </dgm:pt>
    <dgm:pt modelId="{205C9C10-8FD6-4CA3-8DFA-54462CCF659A}">
      <dgm:prSet/>
      <dgm:spPr/>
      <dgm:t>
        <a:bodyPr/>
        <a:lstStyle/>
        <a:p>
          <a:r>
            <a:rPr lang="en-US"/>
            <a:t>2. </a:t>
          </a:r>
          <a:r>
            <a:rPr lang="en-US" b="1"/>
            <a:t>Telecommunication Networks </a:t>
          </a:r>
          <a:r>
            <a:rPr lang="en-US"/>
            <a:t>– Enables seamless connectivity among global teams.</a:t>
          </a:r>
        </a:p>
      </dgm:t>
    </dgm:pt>
    <dgm:pt modelId="{052A77DF-C579-46AE-A5B3-5BDB00C68A49}" type="parTrans" cxnId="{B72AACDF-4F0F-4A71-833C-EAE5778D93CE}">
      <dgm:prSet/>
      <dgm:spPr/>
      <dgm:t>
        <a:bodyPr/>
        <a:lstStyle/>
        <a:p>
          <a:endParaRPr lang="en-US"/>
        </a:p>
      </dgm:t>
    </dgm:pt>
    <dgm:pt modelId="{D552FC01-0452-49BC-BDF9-3775F32A11EF}" type="sibTrans" cxnId="{B72AACDF-4F0F-4A71-833C-EAE5778D93CE}">
      <dgm:prSet/>
      <dgm:spPr/>
      <dgm:t>
        <a:bodyPr/>
        <a:lstStyle/>
        <a:p>
          <a:endParaRPr lang="en-US"/>
        </a:p>
      </dgm:t>
    </dgm:pt>
    <dgm:pt modelId="{DADB0A5C-2C1A-4BBD-A4AA-F2862C00EBAA}">
      <dgm:prSet/>
      <dgm:spPr/>
      <dgm:t>
        <a:bodyPr/>
        <a:lstStyle/>
        <a:p>
          <a:r>
            <a:rPr lang="en-US"/>
            <a:t>3. </a:t>
          </a:r>
          <a:r>
            <a:rPr lang="en-US" b="1"/>
            <a:t>Enterprise Applications (ERP, CRM, SCM) </a:t>
          </a:r>
          <a:r>
            <a:rPr lang="en-US"/>
            <a:t>– Ensures smooth global business operations.</a:t>
          </a:r>
        </a:p>
      </dgm:t>
    </dgm:pt>
    <dgm:pt modelId="{5672A885-4A32-446D-8DED-BE6345112F80}" type="parTrans" cxnId="{AF16489B-39FC-4A30-B593-C91BC31039CD}">
      <dgm:prSet/>
      <dgm:spPr/>
      <dgm:t>
        <a:bodyPr/>
        <a:lstStyle/>
        <a:p>
          <a:endParaRPr lang="en-US"/>
        </a:p>
      </dgm:t>
    </dgm:pt>
    <dgm:pt modelId="{E77601F8-EB73-4247-9A9B-8053C2555999}" type="sibTrans" cxnId="{AF16489B-39FC-4A30-B593-C91BC31039CD}">
      <dgm:prSet/>
      <dgm:spPr/>
      <dgm:t>
        <a:bodyPr/>
        <a:lstStyle/>
        <a:p>
          <a:endParaRPr lang="en-US"/>
        </a:p>
      </dgm:t>
    </dgm:pt>
    <dgm:pt modelId="{E0B325F4-BAE7-4E31-9D49-B56C80791D91}">
      <dgm:prSet/>
      <dgm:spPr/>
      <dgm:t>
        <a:bodyPr/>
        <a:lstStyle/>
        <a:p>
          <a:r>
            <a:rPr lang="en-US"/>
            <a:t>4. </a:t>
          </a:r>
          <a:r>
            <a:rPr lang="en-US" b="1"/>
            <a:t>E-Business &amp; Transaction Processing </a:t>
          </a:r>
          <a:r>
            <a:rPr lang="en-US"/>
            <a:t>– Supports international payments and logistics.</a:t>
          </a:r>
        </a:p>
      </dgm:t>
    </dgm:pt>
    <dgm:pt modelId="{59337CE7-3C32-48CD-8B6D-AB2BDADD2F88}" type="parTrans" cxnId="{F33FBD25-0073-4FBD-A4C6-0594AAEE7BCD}">
      <dgm:prSet/>
      <dgm:spPr/>
      <dgm:t>
        <a:bodyPr/>
        <a:lstStyle/>
        <a:p>
          <a:endParaRPr lang="en-US"/>
        </a:p>
      </dgm:t>
    </dgm:pt>
    <dgm:pt modelId="{5CF4DF42-80EE-4B81-842D-5D9CB2CBFC55}" type="sibTrans" cxnId="{F33FBD25-0073-4FBD-A4C6-0594AAEE7BCD}">
      <dgm:prSet/>
      <dgm:spPr/>
      <dgm:t>
        <a:bodyPr/>
        <a:lstStyle/>
        <a:p>
          <a:endParaRPr lang="en-US"/>
        </a:p>
      </dgm:t>
    </dgm:pt>
    <dgm:pt modelId="{45FABA1E-E723-4F34-B9AC-77BDBB71D1CA}">
      <dgm:prSet/>
      <dgm:spPr/>
      <dgm:t>
        <a:bodyPr/>
        <a:lstStyle/>
        <a:p>
          <a:r>
            <a:rPr lang="en-US"/>
            <a:t>5. </a:t>
          </a:r>
          <a:r>
            <a:rPr lang="en-US" b="1"/>
            <a:t>Cybersecurity &amp; Compliance </a:t>
          </a:r>
          <a:r>
            <a:rPr lang="en-US"/>
            <a:t>– Protects global business data and meets legal requirements.</a:t>
          </a:r>
        </a:p>
      </dgm:t>
    </dgm:pt>
    <dgm:pt modelId="{C045FAD3-D12C-4DD3-BBF8-FA7184071C5D}" type="parTrans" cxnId="{8B8F98F6-2BA8-4794-A25C-D9AD0C726761}">
      <dgm:prSet/>
      <dgm:spPr/>
      <dgm:t>
        <a:bodyPr/>
        <a:lstStyle/>
        <a:p>
          <a:endParaRPr lang="en-US"/>
        </a:p>
      </dgm:t>
    </dgm:pt>
    <dgm:pt modelId="{07FB3E61-8306-4397-A7FA-EFBECBEB5614}" type="sibTrans" cxnId="{8B8F98F6-2BA8-4794-A25C-D9AD0C726761}">
      <dgm:prSet/>
      <dgm:spPr/>
      <dgm:t>
        <a:bodyPr/>
        <a:lstStyle/>
        <a:p>
          <a:endParaRPr lang="en-US"/>
        </a:p>
      </dgm:t>
    </dgm:pt>
    <dgm:pt modelId="{84C86A49-1839-497D-8CE7-ED0861EF414B}" type="pres">
      <dgm:prSet presAssocID="{F2B5A19A-ECE0-4887-B777-0862ADEDDDC6}" presName="Name0" presStyleCnt="0">
        <dgm:presLayoutVars>
          <dgm:dir/>
          <dgm:resizeHandles val="exact"/>
        </dgm:presLayoutVars>
      </dgm:prSet>
      <dgm:spPr/>
    </dgm:pt>
    <dgm:pt modelId="{DB5A1616-A1E1-4428-9BC7-C28D913C4177}" type="pres">
      <dgm:prSet presAssocID="{14C89DF4-07F0-4A3C-AC5D-D12C12B87D38}" presName="node" presStyleLbl="node1" presStyleIdx="0" presStyleCnt="6">
        <dgm:presLayoutVars>
          <dgm:bulletEnabled val="1"/>
        </dgm:presLayoutVars>
      </dgm:prSet>
      <dgm:spPr/>
    </dgm:pt>
    <dgm:pt modelId="{E694479C-53C8-45D1-B84F-83015F3E02DE}" type="pres">
      <dgm:prSet presAssocID="{6E6D0F02-144F-453D-809D-A1D4764A4B04}" presName="sibTrans" presStyleLbl="sibTrans1D1" presStyleIdx="0" presStyleCnt="5"/>
      <dgm:spPr/>
    </dgm:pt>
    <dgm:pt modelId="{1F37902C-E1D0-40B2-9DE0-8C3C3855D67C}" type="pres">
      <dgm:prSet presAssocID="{6E6D0F02-144F-453D-809D-A1D4764A4B04}" presName="connectorText" presStyleLbl="sibTrans1D1" presStyleIdx="0" presStyleCnt="5"/>
      <dgm:spPr/>
    </dgm:pt>
    <dgm:pt modelId="{F02C87C3-1D8A-4C89-B2D9-AA3A1AB7A714}" type="pres">
      <dgm:prSet presAssocID="{B6C26BDF-5CD2-49D8-B73A-FA9C3518738B}" presName="node" presStyleLbl="node1" presStyleIdx="1" presStyleCnt="6">
        <dgm:presLayoutVars>
          <dgm:bulletEnabled val="1"/>
        </dgm:presLayoutVars>
      </dgm:prSet>
      <dgm:spPr/>
    </dgm:pt>
    <dgm:pt modelId="{C3F23357-8737-46CA-B4DA-385B87827F7F}" type="pres">
      <dgm:prSet presAssocID="{FB298FDF-E947-4754-BC59-44A4EA35CEA2}" presName="sibTrans" presStyleLbl="sibTrans1D1" presStyleIdx="1" presStyleCnt="5"/>
      <dgm:spPr/>
    </dgm:pt>
    <dgm:pt modelId="{0C3D8D85-4298-4C32-A5B2-DC6CFE3B4FD1}" type="pres">
      <dgm:prSet presAssocID="{FB298FDF-E947-4754-BC59-44A4EA35CEA2}" presName="connectorText" presStyleLbl="sibTrans1D1" presStyleIdx="1" presStyleCnt="5"/>
      <dgm:spPr/>
    </dgm:pt>
    <dgm:pt modelId="{D2242753-3462-44B8-9691-92015B7E1C09}" type="pres">
      <dgm:prSet presAssocID="{205C9C10-8FD6-4CA3-8DFA-54462CCF659A}" presName="node" presStyleLbl="node1" presStyleIdx="2" presStyleCnt="6">
        <dgm:presLayoutVars>
          <dgm:bulletEnabled val="1"/>
        </dgm:presLayoutVars>
      </dgm:prSet>
      <dgm:spPr/>
    </dgm:pt>
    <dgm:pt modelId="{EB10421F-901F-479B-A3E2-13DA2B50018E}" type="pres">
      <dgm:prSet presAssocID="{D552FC01-0452-49BC-BDF9-3775F32A11EF}" presName="sibTrans" presStyleLbl="sibTrans1D1" presStyleIdx="2" presStyleCnt="5"/>
      <dgm:spPr/>
    </dgm:pt>
    <dgm:pt modelId="{C806E27E-6D3A-49B2-9778-39AE0CCD41CE}" type="pres">
      <dgm:prSet presAssocID="{D552FC01-0452-49BC-BDF9-3775F32A11EF}" presName="connectorText" presStyleLbl="sibTrans1D1" presStyleIdx="2" presStyleCnt="5"/>
      <dgm:spPr/>
    </dgm:pt>
    <dgm:pt modelId="{AC580EFE-9C62-4010-9271-57B84CD2E136}" type="pres">
      <dgm:prSet presAssocID="{DADB0A5C-2C1A-4BBD-A4AA-F2862C00EBAA}" presName="node" presStyleLbl="node1" presStyleIdx="3" presStyleCnt="6">
        <dgm:presLayoutVars>
          <dgm:bulletEnabled val="1"/>
        </dgm:presLayoutVars>
      </dgm:prSet>
      <dgm:spPr/>
    </dgm:pt>
    <dgm:pt modelId="{F45CAB03-3289-40A0-8703-B5CE7DC39681}" type="pres">
      <dgm:prSet presAssocID="{E77601F8-EB73-4247-9A9B-8053C2555999}" presName="sibTrans" presStyleLbl="sibTrans1D1" presStyleIdx="3" presStyleCnt="5"/>
      <dgm:spPr/>
    </dgm:pt>
    <dgm:pt modelId="{CFC89142-AE31-4B31-94CD-0DE02D69A98C}" type="pres">
      <dgm:prSet presAssocID="{E77601F8-EB73-4247-9A9B-8053C2555999}" presName="connectorText" presStyleLbl="sibTrans1D1" presStyleIdx="3" presStyleCnt="5"/>
      <dgm:spPr/>
    </dgm:pt>
    <dgm:pt modelId="{8771B1FC-2966-4F10-8892-7166A18BE103}" type="pres">
      <dgm:prSet presAssocID="{E0B325F4-BAE7-4E31-9D49-B56C80791D91}" presName="node" presStyleLbl="node1" presStyleIdx="4" presStyleCnt="6">
        <dgm:presLayoutVars>
          <dgm:bulletEnabled val="1"/>
        </dgm:presLayoutVars>
      </dgm:prSet>
      <dgm:spPr/>
    </dgm:pt>
    <dgm:pt modelId="{A715D0F0-1EFD-4401-BB92-918592256E91}" type="pres">
      <dgm:prSet presAssocID="{5CF4DF42-80EE-4B81-842D-5D9CB2CBFC55}" presName="sibTrans" presStyleLbl="sibTrans1D1" presStyleIdx="4" presStyleCnt="5"/>
      <dgm:spPr/>
    </dgm:pt>
    <dgm:pt modelId="{95E010B6-4102-48EE-A671-17BA710A2CCE}" type="pres">
      <dgm:prSet presAssocID="{5CF4DF42-80EE-4B81-842D-5D9CB2CBFC55}" presName="connectorText" presStyleLbl="sibTrans1D1" presStyleIdx="4" presStyleCnt="5"/>
      <dgm:spPr/>
    </dgm:pt>
    <dgm:pt modelId="{9E5F70C1-F3CE-4E75-AFC6-0CF8CB0A05DC}" type="pres">
      <dgm:prSet presAssocID="{45FABA1E-E723-4F34-B9AC-77BDBB71D1CA}" presName="node" presStyleLbl="node1" presStyleIdx="5" presStyleCnt="6">
        <dgm:presLayoutVars>
          <dgm:bulletEnabled val="1"/>
        </dgm:presLayoutVars>
      </dgm:prSet>
      <dgm:spPr/>
    </dgm:pt>
  </dgm:ptLst>
  <dgm:cxnLst>
    <dgm:cxn modelId="{E4D57C02-D556-45DB-89C9-BE0D8FB89539}" type="presOf" srcId="{205C9C10-8FD6-4CA3-8DFA-54462CCF659A}" destId="{D2242753-3462-44B8-9691-92015B7E1C09}" srcOrd="0" destOrd="0" presId="urn:microsoft.com/office/officeart/2016/7/layout/RepeatingBendingProcessNew"/>
    <dgm:cxn modelId="{8507AF07-8940-4F21-9F72-8E40AB5FA8DB}" type="presOf" srcId="{FB298FDF-E947-4754-BC59-44A4EA35CEA2}" destId="{0C3D8D85-4298-4C32-A5B2-DC6CFE3B4FD1}" srcOrd="1" destOrd="0" presId="urn:microsoft.com/office/officeart/2016/7/layout/RepeatingBendingProcessNew"/>
    <dgm:cxn modelId="{75866614-2176-418B-B3AE-31948EF4E8AE}" type="presOf" srcId="{6E6D0F02-144F-453D-809D-A1D4764A4B04}" destId="{1F37902C-E1D0-40B2-9DE0-8C3C3855D67C}" srcOrd="1" destOrd="0" presId="urn:microsoft.com/office/officeart/2016/7/layout/RepeatingBendingProcessNew"/>
    <dgm:cxn modelId="{7FC58D18-2092-41CD-8560-FFF0FC0BDF3A}" type="presOf" srcId="{D552FC01-0452-49BC-BDF9-3775F32A11EF}" destId="{EB10421F-901F-479B-A3E2-13DA2B50018E}" srcOrd="0" destOrd="0" presId="urn:microsoft.com/office/officeart/2016/7/layout/RepeatingBendingProcessNew"/>
    <dgm:cxn modelId="{59319A1C-B8F6-4CA6-BC3E-7C5F5CBD22C5}" type="presOf" srcId="{D552FC01-0452-49BC-BDF9-3775F32A11EF}" destId="{C806E27E-6D3A-49B2-9778-39AE0CCD41CE}" srcOrd="1" destOrd="0" presId="urn:microsoft.com/office/officeart/2016/7/layout/RepeatingBendingProcessNew"/>
    <dgm:cxn modelId="{D727CD23-041C-46D2-B0D8-61B7F2B63191}" type="presOf" srcId="{E0B325F4-BAE7-4E31-9D49-B56C80791D91}" destId="{8771B1FC-2966-4F10-8892-7166A18BE103}" srcOrd="0" destOrd="0" presId="urn:microsoft.com/office/officeart/2016/7/layout/RepeatingBendingProcessNew"/>
    <dgm:cxn modelId="{F33FBD25-0073-4FBD-A4C6-0594AAEE7BCD}" srcId="{F2B5A19A-ECE0-4887-B777-0862ADEDDDC6}" destId="{E0B325F4-BAE7-4E31-9D49-B56C80791D91}" srcOrd="4" destOrd="0" parTransId="{59337CE7-3C32-48CD-8B6D-AB2BDADD2F88}" sibTransId="{5CF4DF42-80EE-4B81-842D-5D9CB2CBFC55}"/>
    <dgm:cxn modelId="{51421C2A-9D34-4581-99FE-7A84947024CD}" type="presOf" srcId="{DADB0A5C-2C1A-4BBD-A4AA-F2862C00EBAA}" destId="{AC580EFE-9C62-4010-9271-57B84CD2E136}" srcOrd="0" destOrd="0" presId="urn:microsoft.com/office/officeart/2016/7/layout/RepeatingBendingProcessNew"/>
    <dgm:cxn modelId="{94A3573D-C1B3-4331-86A4-4EA7B3F0BEB2}" type="presOf" srcId="{F2B5A19A-ECE0-4887-B777-0862ADEDDDC6}" destId="{84C86A49-1839-497D-8CE7-ED0861EF414B}" srcOrd="0" destOrd="0" presId="urn:microsoft.com/office/officeart/2016/7/layout/RepeatingBendingProcessNew"/>
    <dgm:cxn modelId="{F8EF7B40-F8AA-40BD-B49A-CD9EC41AA237}" type="presOf" srcId="{45FABA1E-E723-4F34-B9AC-77BDBB71D1CA}" destId="{9E5F70C1-F3CE-4E75-AFC6-0CF8CB0A05DC}" srcOrd="0" destOrd="0" presId="urn:microsoft.com/office/officeart/2016/7/layout/RepeatingBendingProcessNew"/>
    <dgm:cxn modelId="{A816CA41-4D50-4411-8B3A-D1B24ECA418E}" type="presOf" srcId="{5CF4DF42-80EE-4B81-842D-5D9CB2CBFC55}" destId="{A715D0F0-1EFD-4401-BB92-918592256E91}" srcOrd="0" destOrd="0" presId="urn:microsoft.com/office/officeart/2016/7/layout/RepeatingBendingProcessNew"/>
    <dgm:cxn modelId="{B4708365-1C15-4FF4-8AE1-CB86DD688C47}" srcId="{F2B5A19A-ECE0-4887-B777-0862ADEDDDC6}" destId="{B6C26BDF-5CD2-49D8-B73A-FA9C3518738B}" srcOrd="1" destOrd="0" parTransId="{6DE2E1B3-253B-4B5B-A7CB-34E345968ED9}" sibTransId="{FB298FDF-E947-4754-BC59-44A4EA35CEA2}"/>
    <dgm:cxn modelId="{7C96E851-5FA3-42EF-94C1-B29EBA5D4A34}" type="presOf" srcId="{14C89DF4-07F0-4A3C-AC5D-D12C12B87D38}" destId="{DB5A1616-A1E1-4428-9BC7-C28D913C4177}" srcOrd="0" destOrd="0" presId="urn:microsoft.com/office/officeart/2016/7/layout/RepeatingBendingProcessNew"/>
    <dgm:cxn modelId="{197B6359-4DD6-490F-BE86-21EF4759C4B1}" type="presOf" srcId="{FB298FDF-E947-4754-BC59-44A4EA35CEA2}" destId="{C3F23357-8737-46CA-B4DA-385B87827F7F}" srcOrd="0" destOrd="0" presId="urn:microsoft.com/office/officeart/2016/7/layout/RepeatingBendingProcessNew"/>
    <dgm:cxn modelId="{B5C2CC89-470D-45E5-8D3D-F3BF3B7031A1}" type="presOf" srcId="{5CF4DF42-80EE-4B81-842D-5D9CB2CBFC55}" destId="{95E010B6-4102-48EE-A671-17BA710A2CCE}" srcOrd="1" destOrd="0" presId="urn:microsoft.com/office/officeart/2016/7/layout/RepeatingBendingProcessNew"/>
    <dgm:cxn modelId="{AF16489B-39FC-4A30-B593-C91BC31039CD}" srcId="{F2B5A19A-ECE0-4887-B777-0862ADEDDDC6}" destId="{DADB0A5C-2C1A-4BBD-A4AA-F2862C00EBAA}" srcOrd="3" destOrd="0" parTransId="{5672A885-4A32-446D-8DED-BE6345112F80}" sibTransId="{E77601F8-EB73-4247-9A9B-8053C2555999}"/>
    <dgm:cxn modelId="{663C1BB3-00F9-4BE9-97E8-B403655F3020}" type="presOf" srcId="{E77601F8-EB73-4247-9A9B-8053C2555999}" destId="{CFC89142-AE31-4B31-94CD-0DE02D69A98C}" srcOrd="1" destOrd="0" presId="urn:microsoft.com/office/officeart/2016/7/layout/RepeatingBendingProcessNew"/>
    <dgm:cxn modelId="{45020AC4-5118-4CE0-9AFE-7B9CE8DA31CD}" type="presOf" srcId="{6E6D0F02-144F-453D-809D-A1D4764A4B04}" destId="{E694479C-53C8-45D1-B84F-83015F3E02DE}" srcOrd="0" destOrd="0" presId="urn:microsoft.com/office/officeart/2016/7/layout/RepeatingBendingProcessNew"/>
    <dgm:cxn modelId="{B72AACDF-4F0F-4A71-833C-EAE5778D93CE}" srcId="{F2B5A19A-ECE0-4887-B777-0862ADEDDDC6}" destId="{205C9C10-8FD6-4CA3-8DFA-54462CCF659A}" srcOrd="2" destOrd="0" parTransId="{052A77DF-C579-46AE-A5B3-5BDB00C68A49}" sibTransId="{D552FC01-0452-49BC-BDF9-3775F32A11EF}"/>
    <dgm:cxn modelId="{6728D2E1-BE50-4007-94C4-1748B835A9C5}" type="presOf" srcId="{E77601F8-EB73-4247-9A9B-8053C2555999}" destId="{F45CAB03-3289-40A0-8703-B5CE7DC39681}" srcOrd="0" destOrd="0" presId="urn:microsoft.com/office/officeart/2016/7/layout/RepeatingBendingProcessNew"/>
    <dgm:cxn modelId="{21F2BBE4-0D65-40F8-908F-B3B2FB18E458}" srcId="{F2B5A19A-ECE0-4887-B777-0862ADEDDDC6}" destId="{14C89DF4-07F0-4A3C-AC5D-D12C12B87D38}" srcOrd="0" destOrd="0" parTransId="{7033DC46-F5C8-4C6B-9668-A08E894A1C8A}" sibTransId="{6E6D0F02-144F-453D-809D-A1D4764A4B04}"/>
    <dgm:cxn modelId="{D2791BE9-AFC5-4E20-9A7F-2B1DE164A85B}" type="presOf" srcId="{B6C26BDF-5CD2-49D8-B73A-FA9C3518738B}" destId="{F02C87C3-1D8A-4C89-B2D9-AA3A1AB7A714}" srcOrd="0" destOrd="0" presId="urn:microsoft.com/office/officeart/2016/7/layout/RepeatingBendingProcessNew"/>
    <dgm:cxn modelId="{8B8F98F6-2BA8-4794-A25C-D9AD0C726761}" srcId="{F2B5A19A-ECE0-4887-B777-0862ADEDDDC6}" destId="{45FABA1E-E723-4F34-B9AC-77BDBB71D1CA}" srcOrd="5" destOrd="0" parTransId="{C045FAD3-D12C-4DD3-BBF8-FA7184071C5D}" sibTransId="{07FB3E61-8306-4397-A7FA-EFBECBEB5614}"/>
    <dgm:cxn modelId="{26AD293A-911E-4295-9328-72368834215C}" type="presParOf" srcId="{84C86A49-1839-497D-8CE7-ED0861EF414B}" destId="{DB5A1616-A1E1-4428-9BC7-C28D913C4177}" srcOrd="0" destOrd="0" presId="urn:microsoft.com/office/officeart/2016/7/layout/RepeatingBendingProcessNew"/>
    <dgm:cxn modelId="{49A015AC-C04F-4E7B-A899-7D75B1996D8B}" type="presParOf" srcId="{84C86A49-1839-497D-8CE7-ED0861EF414B}" destId="{E694479C-53C8-45D1-B84F-83015F3E02DE}" srcOrd="1" destOrd="0" presId="urn:microsoft.com/office/officeart/2016/7/layout/RepeatingBendingProcessNew"/>
    <dgm:cxn modelId="{66F5ED76-AE78-4C23-B057-842279BAC463}" type="presParOf" srcId="{E694479C-53C8-45D1-B84F-83015F3E02DE}" destId="{1F37902C-E1D0-40B2-9DE0-8C3C3855D67C}" srcOrd="0" destOrd="0" presId="urn:microsoft.com/office/officeart/2016/7/layout/RepeatingBendingProcessNew"/>
    <dgm:cxn modelId="{D04D0298-388D-4C34-858C-B7DC10D65A38}" type="presParOf" srcId="{84C86A49-1839-497D-8CE7-ED0861EF414B}" destId="{F02C87C3-1D8A-4C89-B2D9-AA3A1AB7A714}" srcOrd="2" destOrd="0" presId="urn:microsoft.com/office/officeart/2016/7/layout/RepeatingBendingProcessNew"/>
    <dgm:cxn modelId="{457A7C52-E6EF-4C6E-9B8C-69A341A3EDAD}" type="presParOf" srcId="{84C86A49-1839-497D-8CE7-ED0861EF414B}" destId="{C3F23357-8737-46CA-B4DA-385B87827F7F}" srcOrd="3" destOrd="0" presId="urn:microsoft.com/office/officeart/2016/7/layout/RepeatingBendingProcessNew"/>
    <dgm:cxn modelId="{4742100A-16C7-492C-8EFA-A22554C91735}" type="presParOf" srcId="{C3F23357-8737-46CA-B4DA-385B87827F7F}" destId="{0C3D8D85-4298-4C32-A5B2-DC6CFE3B4FD1}" srcOrd="0" destOrd="0" presId="urn:microsoft.com/office/officeart/2016/7/layout/RepeatingBendingProcessNew"/>
    <dgm:cxn modelId="{D7126C83-3AAF-4A13-A525-B85CCB498614}" type="presParOf" srcId="{84C86A49-1839-497D-8CE7-ED0861EF414B}" destId="{D2242753-3462-44B8-9691-92015B7E1C09}" srcOrd="4" destOrd="0" presId="urn:microsoft.com/office/officeart/2016/7/layout/RepeatingBendingProcessNew"/>
    <dgm:cxn modelId="{45B67CD3-42A4-4F79-B299-19FBDFBB0898}" type="presParOf" srcId="{84C86A49-1839-497D-8CE7-ED0861EF414B}" destId="{EB10421F-901F-479B-A3E2-13DA2B50018E}" srcOrd="5" destOrd="0" presId="urn:microsoft.com/office/officeart/2016/7/layout/RepeatingBendingProcessNew"/>
    <dgm:cxn modelId="{BCF6AA2A-BD82-4959-80A0-A31855B8F2E5}" type="presParOf" srcId="{EB10421F-901F-479B-A3E2-13DA2B50018E}" destId="{C806E27E-6D3A-49B2-9778-39AE0CCD41CE}" srcOrd="0" destOrd="0" presId="urn:microsoft.com/office/officeart/2016/7/layout/RepeatingBendingProcessNew"/>
    <dgm:cxn modelId="{5C950E1D-9AE0-46BE-98A5-E25B112EEE66}" type="presParOf" srcId="{84C86A49-1839-497D-8CE7-ED0861EF414B}" destId="{AC580EFE-9C62-4010-9271-57B84CD2E136}" srcOrd="6" destOrd="0" presId="urn:microsoft.com/office/officeart/2016/7/layout/RepeatingBendingProcessNew"/>
    <dgm:cxn modelId="{A2F29CF5-2B1F-47E2-9D6C-456AF41D99E3}" type="presParOf" srcId="{84C86A49-1839-497D-8CE7-ED0861EF414B}" destId="{F45CAB03-3289-40A0-8703-B5CE7DC39681}" srcOrd="7" destOrd="0" presId="urn:microsoft.com/office/officeart/2016/7/layout/RepeatingBendingProcessNew"/>
    <dgm:cxn modelId="{72C25F95-F696-44DD-A6A3-D309EF0684A7}" type="presParOf" srcId="{F45CAB03-3289-40A0-8703-B5CE7DC39681}" destId="{CFC89142-AE31-4B31-94CD-0DE02D69A98C}" srcOrd="0" destOrd="0" presId="urn:microsoft.com/office/officeart/2016/7/layout/RepeatingBendingProcessNew"/>
    <dgm:cxn modelId="{78C17DDB-BD75-421A-BE3A-58BCF22D27E8}" type="presParOf" srcId="{84C86A49-1839-497D-8CE7-ED0861EF414B}" destId="{8771B1FC-2966-4F10-8892-7166A18BE103}" srcOrd="8" destOrd="0" presId="urn:microsoft.com/office/officeart/2016/7/layout/RepeatingBendingProcessNew"/>
    <dgm:cxn modelId="{961C9683-22E5-4E3A-A547-7DA8E8B4748D}" type="presParOf" srcId="{84C86A49-1839-497D-8CE7-ED0861EF414B}" destId="{A715D0F0-1EFD-4401-BB92-918592256E91}" srcOrd="9" destOrd="0" presId="urn:microsoft.com/office/officeart/2016/7/layout/RepeatingBendingProcessNew"/>
    <dgm:cxn modelId="{5E961A05-273A-4D1F-94EE-ADAA87721BD6}" type="presParOf" srcId="{A715D0F0-1EFD-4401-BB92-918592256E91}" destId="{95E010B6-4102-48EE-A671-17BA710A2CCE}" srcOrd="0" destOrd="0" presId="urn:microsoft.com/office/officeart/2016/7/layout/RepeatingBendingProcessNew"/>
    <dgm:cxn modelId="{56832A61-877F-4242-947D-24C71972EE6C}" type="presParOf" srcId="{84C86A49-1839-497D-8CE7-ED0861EF414B}" destId="{9E5F70C1-F3CE-4E75-AFC6-0CF8CB0A05DC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694479C-53C8-45D1-B84F-83015F3E02DE}">
      <dsp:nvSpPr>
        <dsp:cNvPr id="0" name=""/>
        <dsp:cNvSpPr/>
      </dsp:nvSpPr>
      <dsp:spPr>
        <a:xfrm>
          <a:off x="3040792" y="870618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7014" y="912848"/>
        <a:ext cx="34897" cy="6979"/>
      </dsp:txXfrm>
    </dsp:sp>
    <dsp:sp modelId="{DB5A1616-A1E1-4428-9BC7-C28D913C4177}">
      <dsp:nvSpPr>
        <dsp:cNvPr id="0" name=""/>
        <dsp:cNvSpPr/>
      </dsp:nvSpPr>
      <dsp:spPr>
        <a:xfrm>
          <a:off x="8061" y="5979"/>
          <a:ext cx="3034531" cy="1820718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100" b="1" kern="1200"/>
            <a:t>Key Requirements for GIS:</a:t>
          </a:r>
          <a:endParaRPr lang="en-US" sz="2100" kern="1200"/>
        </a:p>
      </dsp:txBody>
      <dsp:txXfrm>
        <a:off x="8061" y="5979"/>
        <a:ext cx="3034531" cy="1820718"/>
      </dsp:txXfrm>
    </dsp:sp>
    <dsp:sp modelId="{C3F23357-8737-46CA-B4DA-385B87827F7F}">
      <dsp:nvSpPr>
        <dsp:cNvPr id="0" name=""/>
        <dsp:cNvSpPr/>
      </dsp:nvSpPr>
      <dsp:spPr>
        <a:xfrm>
          <a:off x="6773265" y="870618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12700" cap="flat" cmpd="sng" algn="ctr">
          <a:solidFill>
            <a:schemeClr val="accent2">
              <a:hueOff val="1610903"/>
              <a:satOff val="-4623"/>
              <a:lumOff val="-7402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89488" y="912848"/>
        <a:ext cx="34897" cy="6979"/>
      </dsp:txXfrm>
    </dsp:sp>
    <dsp:sp modelId="{F02C87C3-1D8A-4C89-B2D9-AA3A1AB7A714}">
      <dsp:nvSpPr>
        <dsp:cNvPr id="0" name=""/>
        <dsp:cNvSpPr/>
      </dsp:nvSpPr>
      <dsp:spPr>
        <a:xfrm>
          <a:off x="3740534" y="5979"/>
          <a:ext cx="3034531" cy="1820718"/>
        </a:xfrm>
        <a:prstGeom prst="rect">
          <a:avLst/>
        </a:prstGeom>
        <a:gradFill rotWithShape="0">
          <a:gsLst>
            <a:gs pos="0">
              <a:schemeClr val="accent2">
                <a:hueOff val="1288723"/>
                <a:satOff val="-3699"/>
                <a:lumOff val="-5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288723"/>
                <a:satOff val="-3699"/>
                <a:lumOff val="-5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288723"/>
                <a:satOff val="-3699"/>
                <a:lumOff val="-5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1. </a:t>
          </a:r>
          <a:r>
            <a:rPr lang="en-US" sz="2100" b="1" kern="1200"/>
            <a:t>Global Database Management </a:t>
          </a:r>
          <a:r>
            <a:rPr lang="en-US" sz="2100" kern="1200"/>
            <a:t>– Standardizes and stores data for different regions.</a:t>
          </a:r>
        </a:p>
      </dsp:txBody>
      <dsp:txXfrm>
        <a:off x="3740534" y="5979"/>
        <a:ext cx="3034531" cy="1820718"/>
      </dsp:txXfrm>
    </dsp:sp>
    <dsp:sp modelId="{EB10421F-901F-479B-A3E2-13DA2B50018E}">
      <dsp:nvSpPr>
        <dsp:cNvPr id="0" name=""/>
        <dsp:cNvSpPr/>
      </dsp:nvSpPr>
      <dsp:spPr>
        <a:xfrm>
          <a:off x="1525326" y="1824897"/>
          <a:ext cx="7464946" cy="667342"/>
        </a:xfrm>
        <a:custGeom>
          <a:avLst/>
          <a:gdLst/>
          <a:ahLst/>
          <a:cxnLst/>
          <a:rect l="0" t="0" r="0" b="0"/>
          <a:pathLst>
            <a:path>
              <a:moveTo>
                <a:pt x="7464946" y="0"/>
              </a:moveTo>
              <a:lnTo>
                <a:pt x="7464946" y="350771"/>
              </a:lnTo>
              <a:lnTo>
                <a:pt x="0" y="350771"/>
              </a:lnTo>
              <a:lnTo>
                <a:pt x="0" y="667342"/>
              </a:lnTo>
            </a:path>
          </a:pathLst>
        </a:custGeom>
        <a:noFill/>
        <a:ln w="12700" cap="flat" cmpd="sng" algn="ctr">
          <a:solidFill>
            <a:schemeClr val="accent2">
              <a:hueOff val="3221807"/>
              <a:satOff val="-9246"/>
              <a:lumOff val="-1480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70362" y="2155079"/>
        <a:ext cx="374875" cy="6979"/>
      </dsp:txXfrm>
    </dsp:sp>
    <dsp:sp modelId="{D2242753-3462-44B8-9691-92015B7E1C09}">
      <dsp:nvSpPr>
        <dsp:cNvPr id="0" name=""/>
        <dsp:cNvSpPr/>
      </dsp:nvSpPr>
      <dsp:spPr>
        <a:xfrm>
          <a:off x="7473007" y="5979"/>
          <a:ext cx="3034531" cy="1820718"/>
        </a:xfrm>
        <a:prstGeom prst="rect">
          <a:avLst/>
        </a:prstGeom>
        <a:gradFill rotWithShape="0">
          <a:gsLst>
            <a:gs pos="0">
              <a:schemeClr val="accent2">
                <a:hueOff val="2577445"/>
                <a:satOff val="-7397"/>
                <a:lumOff val="-1184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2577445"/>
                <a:satOff val="-7397"/>
                <a:lumOff val="-1184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2577445"/>
                <a:satOff val="-7397"/>
                <a:lumOff val="-1184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2. </a:t>
          </a:r>
          <a:r>
            <a:rPr lang="en-US" sz="2100" b="1" kern="1200"/>
            <a:t>Telecommunication Networks </a:t>
          </a:r>
          <a:r>
            <a:rPr lang="en-US" sz="2100" kern="1200"/>
            <a:t>– Enables seamless connectivity among global teams.</a:t>
          </a:r>
        </a:p>
      </dsp:txBody>
      <dsp:txXfrm>
        <a:off x="7473007" y="5979"/>
        <a:ext cx="3034531" cy="1820718"/>
      </dsp:txXfrm>
    </dsp:sp>
    <dsp:sp modelId="{F45CAB03-3289-40A0-8703-B5CE7DC39681}">
      <dsp:nvSpPr>
        <dsp:cNvPr id="0" name=""/>
        <dsp:cNvSpPr/>
      </dsp:nvSpPr>
      <dsp:spPr>
        <a:xfrm>
          <a:off x="3040792" y="3389279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12700" cap="flat" cmpd="sng" algn="ctr">
          <a:solidFill>
            <a:schemeClr val="accent2">
              <a:hueOff val="4832710"/>
              <a:satOff val="-13870"/>
              <a:lumOff val="-22207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57014" y="3431509"/>
        <a:ext cx="34897" cy="6979"/>
      </dsp:txXfrm>
    </dsp:sp>
    <dsp:sp modelId="{AC580EFE-9C62-4010-9271-57B84CD2E136}">
      <dsp:nvSpPr>
        <dsp:cNvPr id="0" name=""/>
        <dsp:cNvSpPr/>
      </dsp:nvSpPr>
      <dsp:spPr>
        <a:xfrm>
          <a:off x="8061" y="2524640"/>
          <a:ext cx="3034531" cy="1820718"/>
        </a:xfrm>
        <a:prstGeom prst="rect">
          <a:avLst/>
        </a:prstGeom>
        <a:gradFill rotWithShape="0">
          <a:gsLst>
            <a:gs pos="0">
              <a:schemeClr val="accent2">
                <a:hueOff val="3866169"/>
                <a:satOff val="-11096"/>
                <a:lumOff val="-17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866169"/>
                <a:satOff val="-11096"/>
                <a:lumOff val="-17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866169"/>
                <a:satOff val="-11096"/>
                <a:lumOff val="-17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3. </a:t>
          </a:r>
          <a:r>
            <a:rPr lang="en-US" sz="2100" b="1" kern="1200"/>
            <a:t>Enterprise Applications (ERP, CRM, SCM) </a:t>
          </a:r>
          <a:r>
            <a:rPr lang="en-US" sz="2100" kern="1200"/>
            <a:t>– Ensures smooth global business operations.</a:t>
          </a:r>
        </a:p>
      </dsp:txBody>
      <dsp:txXfrm>
        <a:off x="8061" y="2524640"/>
        <a:ext cx="3034531" cy="1820718"/>
      </dsp:txXfrm>
    </dsp:sp>
    <dsp:sp modelId="{A715D0F0-1EFD-4401-BB92-918592256E91}">
      <dsp:nvSpPr>
        <dsp:cNvPr id="0" name=""/>
        <dsp:cNvSpPr/>
      </dsp:nvSpPr>
      <dsp:spPr>
        <a:xfrm>
          <a:off x="6773265" y="3389279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12700" cap="flat" cmpd="sng" algn="ctr">
          <a:solidFill>
            <a:schemeClr val="accent2">
              <a:hueOff val="6443614"/>
              <a:satOff val="-18493"/>
              <a:lumOff val="-29609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89488" y="3431509"/>
        <a:ext cx="34897" cy="6979"/>
      </dsp:txXfrm>
    </dsp:sp>
    <dsp:sp modelId="{8771B1FC-2966-4F10-8892-7166A18BE103}">
      <dsp:nvSpPr>
        <dsp:cNvPr id="0" name=""/>
        <dsp:cNvSpPr/>
      </dsp:nvSpPr>
      <dsp:spPr>
        <a:xfrm>
          <a:off x="3740534" y="2524640"/>
          <a:ext cx="3034531" cy="1820718"/>
        </a:xfrm>
        <a:prstGeom prst="rect">
          <a:avLst/>
        </a:prstGeom>
        <a:gradFill rotWithShape="0">
          <a:gsLst>
            <a:gs pos="0">
              <a:schemeClr val="accent2">
                <a:hueOff val="5154891"/>
                <a:satOff val="-14794"/>
                <a:lumOff val="-2368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5154891"/>
                <a:satOff val="-14794"/>
                <a:lumOff val="-2368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5154891"/>
                <a:satOff val="-14794"/>
                <a:lumOff val="-2368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4. </a:t>
          </a:r>
          <a:r>
            <a:rPr lang="en-US" sz="2100" b="1" kern="1200"/>
            <a:t>E-Business &amp; Transaction Processing </a:t>
          </a:r>
          <a:r>
            <a:rPr lang="en-US" sz="2100" kern="1200"/>
            <a:t>– Supports international payments and logistics.</a:t>
          </a:r>
        </a:p>
      </dsp:txBody>
      <dsp:txXfrm>
        <a:off x="3740534" y="2524640"/>
        <a:ext cx="3034531" cy="1820718"/>
      </dsp:txXfrm>
    </dsp:sp>
    <dsp:sp modelId="{9E5F70C1-F3CE-4E75-AFC6-0CF8CB0A05DC}">
      <dsp:nvSpPr>
        <dsp:cNvPr id="0" name=""/>
        <dsp:cNvSpPr/>
      </dsp:nvSpPr>
      <dsp:spPr>
        <a:xfrm>
          <a:off x="7473007" y="2524640"/>
          <a:ext cx="3034531" cy="1820718"/>
        </a:xfrm>
        <a:prstGeom prst="rect">
          <a:avLst/>
        </a:prstGeom>
        <a:gradFill rotWithShape="0">
          <a:gsLst>
            <a:gs pos="0">
              <a:schemeClr val="accent2">
                <a:hueOff val="6443614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4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4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8695" tIns="156081" rIns="148695" bIns="156081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5. </a:t>
          </a:r>
          <a:r>
            <a:rPr lang="en-US" sz="2100" b="1" kern="1200"/>
            <a:t>Cybersecurity &amp; Compliance </a:t>
          </a:r>
          <a:r>
            <a:rPr lang="en-US" sz="2100" kern="1200"/>
            <a:t>– Protects global business data and meets legal requirements.</a:t>
          </a:r>
        </a:p>
      </dsp:txBody>
      <dsp:txXfrm>
        <a:off x="7473007" y="2524640"/>
        <a:ext cx="3034531" cy="18207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1EAE8-7AB3-86C5-1B60-768386969C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265CF5-104F-A024-6B40-2D445CFAC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07F21-1175-A3B7-F622-842FCF507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F964D-D94B-1CAD-5FB4-B299396FE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190C56-C2C1-9182-3C64-509D1E261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19798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C2CE1-56FF-CED4-7759-F22375A67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2581EA-2F2C-3BF0-BBBF-0FDF022AA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B6901-B6FE-748D-178A-E01A107B4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143D14-4C1F-3CDB-D471-2A0531EE3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87C91-CA5A-AE3A-D2AA-EEEF62A7B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16643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4C701AD-62DD-5289-85E2-6B975E885B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AF1BEA-DF5C-C9FA-0A67-73469E4CEF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71346-9CAF-306B-8630-D42BD4E5E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FFD3ED-D24A-9D26-D0C3-F42CD4302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9034F-69E8-7339-803C-36CF4FAB3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31249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0FA57-EDCB-FC58-829D-26FC0BBA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452B78-8169-31EF-DAE9-8C4C7E6A4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684EF-3859-2780-1E43-A0B08309C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734B5-4F06-C957-572B-BAC540919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CBB28-8F5C-AA03-51BE-04BA1BDC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47111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01E93-DD42-A608-005E-D1FB3CD40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63827A-20BF-A5AB-AAF7-6C5352729D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158A58-F513-48F5-40DA-5356B1580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8073B-CFCD-8667-20D1-141C0169E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A4D80-000C-B20C-55C1-721C3981B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22515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28FF0-307B-79F9-6341-F29AE5D36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220CA-75E4-FE24-7F3D-96BC48BD38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ECCE11-8E4A-3B41-78C4-CCFCC51FD0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A03446-7F2D-0728-25B6-A26075C1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49B7C-2C88-C402-297B-3B541D8C8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1A9216-9C27-7EE6-FBC5-B98FF9C9C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76888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A2E97-3912-1151-50B6-9BC846757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D69ADF-888A-430A-561D-461795AF3D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2B885B-8207-2524-941D-89ECF76BB2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26BAEB-95D9-0235-4E05-00D11A7661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906227-A82D-3093-3768-3599B07A4E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DC8457-DEE4-26E6-A8CC-18AD3A789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F02EA6-E102-709C-4FD8-BC0FEED5E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FE4648-F986-F351-6E20-FA9453F92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06482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0AF96-C5D8-258B-6536-2F2766101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3F17F7-58D1-B41C-42B7-2A97F7FEF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EB9358-1FFD-3ED9-E40E-3D3BE40AF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0C9BD-4EFD-A8AE-4029-3C29594EE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04795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AA94E9-8524-71BF-514C-E531A62D4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C293F6-4950-9557-D3AD-D12ACC76E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614B3C-0A12-BDC4-B1CF-05099F893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552338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5BEE9-6296-97D9-19B8-64F39558A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77159-2842-7007-1D02-E6B60F00A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024789-DCFA-8AE6-E3DE-8C008A9940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FE028-AEF4-39AF-9174-C9D5E20E9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82FC44-578F-31FB-3709-980FE963B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2979A-EDD0-BE1B-215A-25B2F78E3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54717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38AF4-3A96-4967-B817-4443BF0A4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0C6DBB-6BCA-F954-77DA-318C538BE8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E3F71-ECA8-EC40-7DB1-1EF4E8D847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5F0BF9-60A8-3705-2109-04443462F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06372-09C6-8F1B-76BC-520CC4995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F7685F-E0C2-42A2-95BC-A21FB3E9C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27624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0E234E-7324-94F5-89E0-1F2DBF415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62D50-61F9-5E49-FB52-0E007E3DA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85492-C882-F376-945B-B733570B03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632F0D-095D-4CAE-A2A9-1CD5FC441633}" type="datetimeFigureOut">
              <a:rPr lang="en-ZA" smtClean="0"/>
              <a:t>2025/03/12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5169C-2E6C-5A29-0A33-76EC9508F0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DD886-5F94-17DC-B45A-41F93A04D3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715F54-9BCB-428A-8AC8-1FE37B11DB58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5879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inary Code Globe">
            <a:extLst>
              <a:ext uri="{FF2B5EF4-FFF2-40B4-BE49-F238E27FC236}">
                <a16:creationId xmlns:a16="http://schemas.microsoft.com/office/drawing/2014/main" id="{476775DD-4189-8C33-D78F-CFC77B15F7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9BC9A2-D0A9-AD58-FFA4-66808239F0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>
                <a:solidFill>
                  <a:srgbClr val="FFFFFF"/>
                </a:solidFill>
              </a:rPr>
              <a:t>Global Information Systems (GIS)</a:t>
            </a:r>
            <a:br>
              <a:rPr lang="en-US" sz="5200">
                <a:solidFill>
                  <a:srgbClr val="FFFFFF"/>
                </a:solidFill>
              </a:rPr>
            </a:br>
            <a:r>
              <a:rPr lang="en-US" sz="5200" b="1">
                <a:solidFill>
                  <a:srgbClr val="FFFFFF"/>
                </a:solidFill>
              </a:rPr>
              <a:t>Learning Unit 4</a:t>
            </a:r>
            <a:br>
              <a:rPr lang="en-US" sz="5200">
                <a:solidFill>
                  <a:srgbClr val="FFFFFF"/>
                </a:solidFill>
              </a:rPr>
            </a:br>
            <a:r>
              <a:rPr lang="en-US" sz="5200">
                <a:solidFill>
                  <a:srgbClr val="FFFFFF"/>
                </a:solidFill>
              </a:rPr>
              <a:t>MISY6211</a:t>
            </a:r>
            <a:endParaRPr lang="en-ZA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4C4D96-F9E9-B125-F44E-BC8A6635C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By: Ms. PL Modisha</a:t>
            </a:r>
            <a:endParaRPr lang="en-ZA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7740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355FFC-FCD4-A536-D79E-87E2AC72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sz="4100" dirty="0"/>
              <a:t>Components of a Global Information System (LO3)</a:t>
            </a:r>
            <a:endParaRPr lang="en-ZA" sz="4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657C1-D390-C3BD-56B3-6C9B253DE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2333297"/>
            <a:ext cx="5581786" cy="431787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1400" dirty="0"/>
              <a:t>A </a:t>
            </a:r>
            <a:r>
              <a:rPr lang="en-US" sz="1400" b="1" dirty="0"/>
              <a:t>GIS consists of several key components</a:t>
            </a:r>
            <a:r>
              <a:rPr lang="en-US" sz="1400" dirty="0"/>
              <a:t>, including:</a:t>
            </a:r>
          </a:p>
          <a:p>
            <a:pPr>
              <a:buNone/>
            </a:pPr>
            <a:r>
              <a:rPr lang="en-US" sz="1400" dirty="0"/>
              <a:t>1. </a:t>
            </a:r>
            <a:r>
              <a:rPr lang="en-ZA" sz="1400" b="1" dirty="0"/>
              <a:t>Data Management Systems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ZA" sz="1400" b="1" dirty="0"/>
              <a:t>Global Databases</a:t>
            </a:r>
            <a:r>
              <a:rPr lang="en-ZA" sz="1400" dirty="0"/>
              <a:t> – Store structured business data across different locations.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ZA" sz="1400" b="1" dirty="0"/>
              <a:t>Data Warehouses</a:t>
            </a:r>
            <a:r>
              <a:rPr lang="en-ZA" sz="1400" dirty="0"/>
              <a:t> – Aggregate international data for analytics and business insights.</a:t>
            </a:r>
          </a:p>
          <a:p>
            <a:pPr>
              <a:buNone/>
            </a:pPr>
            <a:r>
              <a:rPr lang="en-ZA" sz="1400" b="1" dirty="0"/>
              <a:t>2. Communication Networks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ZA" sz="1400" b="1" dirty="0"/>
              <a:t>Cloud Computing</a:t>
            </a:r>
            <a:r>
              <a:rPr lang="en-ZA" sz="1400" dirty="0"/>
              <a:t> – Provides global access to business applications.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ZA" sz="1400" b="1" dirty="0"/>
              <a:t>Virtual Private Networks (VPNs)</a:t>
            </a:r>
            <a:r>
              <a:rPr lang="en-ZA" sz="1400" dirty="0"/>
              <a:t> – Secure international data transfer.</a:t>
            </a:r>
          </a:p>
          <a:p>
            <a:pPr>
              <a:buNone/>
            </a:pPr>
            <a:r>
              <a:rPr lang="en-ZA" sz="1400" b="1" dirty="0"/>
              <a:t>3. Enterprise Applications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ZA" sz="1400" b="1" dirty="0"/>
              <a:t>Enterprise Resource Planning (ERP)</a:t>
            </a:r>
            <a:r>
              <a:rPr lang="en-ZA" sz="1400" dirty="0"/>
              <a:t> – Manages company-wide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ZA" sz="1400" b="1" dirty="0"/>
              <a:t>Customer Relationship Management (CRM)</a:t>
            </a:r>
            <a:r>
              <a:rPr lang="en-ZA" sz="1400" dirty="0"/>
              <a:t> – Improves customer service across different markets.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ZA" sz="1400" b="1" dirty="0"/>
              <a:t>Supply Chain Management (SCM)</a:t>
            </a:r>
            <a:r>
              <a:rPr lang="en-ZA" sz="1400" dirty="0"/>
              <a:t> – Optimizes global logistics and distribution.</a:t>
            </a:r>
          </a:p>
          <a:p>
            <a:pPr marL="0" indent="0">
              <a:buNone/>
            </a:pPr>
            <a:endParaRPr lang="en-ZA" sz="1400" dirty="0"/>
          </a:p>
        </p:txBody>
      </p:sp>
      <p:pic>
        <p:nvPicPr>
          <p:cNvPr id="5" name="Picture 4" descr="A digitally rendered city with numbers">
            <a:extLst>
              <a:ext uri="{FF2B5EF4-FFF2-40B4-BE49-F238E27FC236}">
                <a16:creationId xmlns:a16="http://schemas.microsoft.com/office/drawing/2014/main" id="{F55DF0E2-2C8A-919C-B75F-C8F771FF7E5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963" r="38173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47298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92931-4480-AEDC-12A8-731AF0EF56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5171"/>
            <a:ext cx="10515600" cy="5621792"/>
          </a:xfrm>
        </p:spPr>
        <p:txBody>
          <a:bodyPr/>
          <a:lstStyle/>
          <a:p>
            <a:r>
              <a:rPr lang="en-US" dirty="0"/>
              <a:t>Identify three components of a GIS and explain their functions.</a:t>
            </a:r>
          </a:p>
          <a:p>
            <a:r>
              <a:rPr lang="en-US" dirty="0"/>
              <a:t>How do global databases contribute to GIS?</a:t>
            </a:r>
          </a:p>
          <a:p>
            <a:r>
              <a:rPr lang="en-US" dirty="0"/>
              <a:t>What are two major challenges of implementing a GIS?</a:t>
            </a:r>
          </a:p>
          <a:p>
            <a:r>
              <a:rPr lang="en-US" dirty="0"/>
              <a:t>How does compliance with regulations such as GDPR affect GIS implementation?</a:t>
            </a:r>
          </a:p>
          <a:p>
            <a:r>
              <a:rPr lang="en-US" dirty="0"/>
              <a:t>Compare and contrast the role of Enterprise Resource Planning (ERP) and Customer Relationship Management (CRM) systems in GIS.</a:t>
            </a:r>
          </a:p>
          <a:p>
            <a:r>
              <a:rPr lang="en-US" dirty="0"/>
              <a:t>Consider a multinational business with multiple regional offices. How can GIS improve coordination between these offices?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37623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F2EA563-97E2-2358-0D5F-BF7868733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Organizational Structures for Global Information Systems (LO4)</a:t>
            </a:r>
            <a:endParaRPr lang="en-ZA" sz="3600">
              <a:solidFill>
                <a:schemeClr val="tx2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F8BFD-B7BB-B150-C3BA-FD9BAFE94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971" y="827314"/>
            <a:ext cx="5961453" cy="5584372"/>
          </a:xfrm>
        </p:spPr>
        <p:txBody>
          <a:bodyPr anchor="ctr">
            <a:normAutofit fontScale="92500" lnSpcReduction="20000"/>
          </a:bodyPr>
          <a:lstStyle/>
          <a:p>
            <a:pPr>
              <a:buNone/>
            </a:pPr>
            <a:r>
              <a:rPr lang="en-US" sz="2000" dirty="0">
                <a:solidFill>
                  <a:schemeClr val="tx2"/>
                </a:solidFill>
              </a:rPr>
              <a:t>A company’s </a:t>
            </a:r>
            <a:r>
              <a:rPr lang="en-US" sz="2000" b="1" dirty="0">
                <a:solidFill>
                  <a:schemeClr val="tx2"/>
                </a:solidFill>
              </a:rPr>
              <a:t>organizational structure</a:t>
            </a:r>
            <a:r>
              <a:rPr lang="en-US" sz="2000" dirty="0">
                <a:solidFill>
                  <a:schemeClr val="tx2"/>
                </a:solidFill>
              </a:rPr>
              <a:t> determines how </a:t>
            </a:r>
            <a:r>
              <a:rPr lang="en-US" sz="2000" b="1" dirty="0">
                <a:solidFill>
                  <a:schemeClr val="tx2"/>
                </a:solidFill>
              </a:rPr>
              <a:t>GIS is used</a:t>
            </a:r>
            <a:r>
              <a:rPr lang="en-US" sz="2000" dirty="0">
                <a:solidFill>
                  <a:schemeClr val="tx2"/>
                </a:solidFill>
              </a:rPr>
              <a:t>. There are four main structures:</a:t>
            </a: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Multinational Structure:</a:t>
            </a:r>
            <a:endParaRPr lang="en-US" sz="2000" dirty="0">
              <a:solidFill>
                <a:schemeClr val="tx2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Each subsidiary </a:t>
            </a:r>
            <a:r>
              <a:rPr lang="en-US" sz="2000" b="1" dirty="0">
                <a:solidFill>
                  <a:schemeClr val="tx2"/>
                </a:solidFill>
              </a:rPr>
              <a:t>operates independently</a:t>
            </a:r>
            <a:r>
              <a:rPr lang="en-US" sz="2000" dirty="0">
                <a:solidFill>
                  <a:schemeClr val="tx2"/>
                </a:solidFill>
              </a:rPr>
              <a:t> with limited central control.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Example: </a:t>
            </a:r>
            <a:r>
              <a:rPr lang="en-US" sz="2000" b="1" dirty="0">
                <a:solidFill>
                  <a:schemeClr val="tx2"/>
                </a:solidFill>
              </a:rPr>
              <a:t>McDonald's adapts menus per country.</a:t>
            </a:r>
            <a:endParaRPr lang="en-US" sz="2000" dirty="0">
              <a:solidFill>
                <a:schemeClr val="tx2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Global Structure:</a:t>
            </a:r>
            <a:endParaRPr lang="en-US" sz="2000" dirty="0">
              <a:solidFill>
                <a:schemeClr val="tx2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Headquarters </a:t>
            </a:r>
            <a:r>
              <a:rPr lang="en-US" sz="2000" b="1" dirty="0">
                <a:solidFill>
                  <a:schemeClr val="tx2"/>
                </a:solidFill>
              </a:rPr>
              <a:t>controls operations centrally</a:t>
            </a:r>
            <a:r>
              <a:rPr lang="en-US" sz="2000" dirty="0">
                <a:solidFill>
                  <a:schemeClr val="tx2"/>
                </a:solidFill>
              </a:rPr>
              <a:t>, ensuring standardization.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Example: </a:t>
            </a:r>
            <a:r>
              <a:rPr lang="en-US" sz="2000" b="1" dirty="0">
                <a:solidFill>
                  <a:schemeClr val="tx2"/>
                </a:solidFill>
              </a:rPr>
              <a:t>Apple follows a unified global strategy.</a:t>
            </a:r>
            <a:endParaRPr lang="en-US" sz="2000" dirty="0">
              <a:solidFill>
                <a:schemeClr val="tx2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International Structure:</a:t>
            </a:r>
            <a:endParaRPr lang="en-US" sz="2000" dirty="0">
              <a:solidFill>
                <a:schemeClr val="tx2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Centralized decision-making with </a:t>
            </a:r>
            <a:r>
              <a:rPr lang="en-US" sz="2000" b="1" dirty="0">
                <a:solidFill>
                  <a:schemeClr val="tx2"/>
                </a:solidFill>
              </a:rPr>
              <a:t>regional flexibility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Example: </a:t>
            </a:r>
            <a:r>
              <a:rPr lang="en-US" sz="2000" b="1" dirty="0">
                <a:solidFill>
                  <a:schemeClr val="tx2"/>
                </a:solidFill>
              </a:rPr>
              <a:t>Coca-Cola has a global brand but customizes local marketing.</a:t>
            </a:r>
            <a:endParaRPr lang="en-US" sz="2000" dirty="0">
              <a:solidFill>
                <a:schemeClr val="tx2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Transnational Structure:</a:t>
            </a:r>
            <a:endParaRPr lang="en-US" sz="2000" dirty="0">
              <a:solidFill>
                <a:schemeClr val="tx2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000" b="1" dirty="0">
                <a:solidFill>
                  <a:schemeClr val="tx2"/>
                </a:solidFill>
              </a:rPr>
              <a:t>Hybrid model:</a:t>
            </a:r>
            <a:r>
              <a:rPr lang="en-US" sz="2000" dirty="0">
                <a:solidFill>
                  <a:schemeClr val="tx2"/>
                </a:solidFill>
              </a:rPr>
              <a:t> Regional business units share responsibility with headquarters.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000" dirty="0">
                <a:solidFill>
                  <a:schemeClr val="tx2"/>
                </a:solidFill>
              </a:rPr>
              <a:t>Example: </a:t>
            </a:r>
            <a:r>
              <a:rPr lang="en-US" sz="2000" b="1" dirty="0">
                <a:solidFill>
                  <a:schemeClr val="tx2"/>
                </a:solidFill>
              </a:rPr>
              <a:t>Unilever balances local customization with global efficiency.</a:t>
            </a:r>
            <a:endParaRPr lang="en-US" sz="2000" dirty="0">
              <a:solidFill>
                <a:schemeClr val="tx2"/>
              </a:solidFill>
            </a:endParaRPr>
          </a:p>
          <a:p>
            <a:endParaRPr lang="en-ZA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5836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AD318CC-E2A8-4E27-9548-A047A78999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51C2F3-AEBA-860A-FB8A-AFDBECF61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463040"/>
            <a:ext cx="3796306" cy="2690949"/>
          </a:xfrm>
        </p:spPr>
        <p:txBody>
          <a:bodyPr anchor="t">
            <a:normAutofit/>
          </a:bodyPr>
          <a:lstStyle/>
          <a:p>
            <a:r>
              <a:rPr lang="en-US" sz="4100"/>
              <a:t>How Organizational Structures Affect GIS (LO4)</a:t>
            </a:r>
            <a:endParaRPr lang="en-ZA" sz="41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14B560F-9DD7-4302-A60B-EBD3EF59B0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4415246"/>
            <a:ext cx="11982332" cy="2087795"/>
            <a:chOff x="143163" y="5763486"/>
            <a:chExt cx="11982332" cy="739555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A9A4357-BD1D-4622-A4FE-766E6AB8DE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1D6966-343E-49AC-A026-D2497E0C3C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28139D-E735-C198-0772-3BF7A8492F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3374" y="489857"/>
            <a:ext cx="5855231" cy="5273629"/>
          </a:xfrm>
        </p:spPr>
        <p:txBody>
          <a:bodyPr anchor="t"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The </a:t>
            </a:r>
            <a:r>
              <a:rPr lang="en-US" sz="2400" b="1" dirty="0"/>
              <a:t>organizational structure</a:t>
            </a:r>
            <a:r>
              <a:rPr lang="en-US" sz="2400" dirty="0"/>
              <a:t> defines how a </a:t>
            </a:r>
            <a:r>
              <a:rPr lang="en-US" sz="2400" b="1" dirty="0"/>
              <a:t>GIS is implemented and used</a:t>
            </a:r>
            <a:r>
              <a:rPr lang="en-US" sz="2400" dirty="0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Decentralized companies (Multinational, Transnational)</a:t>
            </a:r>
            <a:r>
              <a:rPr lang="en-US" dirty="0"/>
              <a:t> – Need </a:t>
            </a:r>
            <a:r>
              <a:rPr lang="en-US" b="1" dirty="0"/>
              <a:t>flexible</a:t>
            </a:r>
            <a:r>
              <a:rPr lang="en-US" dirty="0"/>
              <a:t> GIS with localized data processing.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Centralized companies (Global, International)</a:t>
            </a:r>
            <a:r>
              <a:rPr lang="en-US" dirty="0"/>
              <a:t> – Require </a:t>
            </a:r>
            <a:r>
              <a:rPr lang="en-US" b="1" dirty="0"/>
              <a:t>standardized</a:t>
            </a:r>
            <a:r>
              <a:rPr lang="en-US" dirty="0"/>
              <a:t> GIS for global consistency.</a:t>
            </a:r>
          </a:p>
          <a:p>
            <a:pPr>
              <a:buNone/>
            </a:pPr>
            <a:r>
              <a:rPr lang="en-US" sz="2400" b="1" dirty="0"/>
              <a:t>Example: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Amazon (Global Structure):</a:t>
            </a:r>
            <a:r>
              <a:rPr lang="en-US" sz="2400" dirty="0"/>
              <a:t> Uses a </a:t>
            </a:r>
            <a:r>
              <a:rPr lang="en-US" sz="2400" b="1" dirty="0"/>
              <a:t>centralized GIS</a:t>
            </a:r>
            <a:r>
              <a:rPr lang="en-US" sz="2400" dirty="0"/>
              <a:t> to standardize worldwide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Nestlé (Transnational Structure):</a:t>
            </a:r>
            <a:r>
              <a:rPr lang="en-US" sz="2400" dirty="0"/>
              <a:t> Uses a </a:t>
            </a:r>
            <a:r>
              <a:rPr lang="en-US" sz="2400" b="1" dirty="0"/>
              <a:t>hybrid GIS</a:t>
            </a:r>
            <a:r>
              <a:rPr lang="en-US" sz="2400" dirty="0"/>
              <a:t> to balance global and local needs.</a:t>
            </a:r>
          </a:p>
          <a:p>
            <a:endParaRPr lang="en-ZA" sz="2400" dirty="0"/>
          </a:p>
        </p:txBody>
      </p:sp>
    </p:spTree>
    <p:extLst>
      <p:ext uri="{BB962C8B-B14F-4D97-AF65-F5344CB8AC3E}">
        <p14:creationId xmlns:p14="http://schemas.microsoft.com/office/powerpoint/2010/main" val="14267790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40949-D943-C289-4987-1167CF62A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2514"/>
            <a:ext cx="10515600" cy="565444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are the benefits of a centralized GIS for a company with a global structure?</a:t>
            </a:r>
          </a:p>
          <a:p>
            <a:r>
              <a:rPr lang="en-US" dirty="0"/>
              <a:t>Explain the difference between a global structure and a transnational structure in terms of GIS usage.</a:t>
            </a:r>
          </a:p>
          <a:p>
            <a:r>
              <a:rPr lang="en-US" dirty="0"/>
              <a:t>How does organizational structure influence decision-making in multinational companies?</a:t>
            </a:r>
          </a:p>
          <a:p>
            <a:r>
              <a:rPr lang="en-US" dirty="0"/>
              <a:t>A global company is considering switching from a decentralized structure to a centralized one. How will this impact its GIS strategy?</a:t>
            </a:r>
          </a:p>
          <a:p>
            <a:r>
              <a:rPr lang="en-US" dirty="0"/>
              <a:t>Research a company with a multinational structure and explain how GIS supports its operations.</a:t>
            </a:r>
          </a:p>
          <a:p>
            <a:r>
              <a:rPr lang="en-US" dirty="0"/>
              <a:t>Compare the role of GIS in a global structure versus a transnational structure.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252924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EF896-CEAB-2907-6CE7-B93FABD8C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ZA" sz="4800"/>
              <a:t>Challenges and Obstacles in Implementing GIS (LO5)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AFE8C-D0B4-FA5D-9B88-108DF33F70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sz="2000" b="1"/>
              <a:t>GIS implementation presents various challenges</a:t>
            </a:r>
            <a:r>
              <a:rPr lang="en-US" sz="2000"/>
              <a:t>, such as:</a:t>
            </a:r>
          </a:p>
          <a:p>
            <a:pPr>
              <a:buFont typeface="+mj-lt"/>
              <a:buAutoNum type="arabicPeriod"/>
            </a:pPr>
            <a:r>
              <a:rPr lang="en-US" sz="2000" b="1"/>
              <a:t>Cultural and Language Barriers</a:t>
            </a:r>
            <a:r>
              <a:rPr lang="en-US" sz="2000"/>
              <a:t> – Differences in communication styles and languages.</a:t>
            </a:r>
          </a:p>
          <a:p>
            <a:pPr>
              <a:buFont typeface="+mj-lt"/>
              <a:buAutoNum type="arabicPeriod"/>
            </a:pPr>
            <a:r>
              <a:rPr lang="en-US" sz="2000" b="1"/>
              <a:t>Legal and Compliance Issues</a:t>
            </a:r>
            <a:r>
              <a:rPr lang="en-US" sz="2000"/>
              <a:t> – Different data protection laws in each country.</a:t>
            </a:r>
          </a:p>
          <a:p>
            <a:pPr>
              <a:buFont typeface="+mj-lt"/>
              <a:buAutoNum type="arabicPeriod"/>
            </a:pPr>
            <a:r>
              <a:rPr lang="en-US" sz="2000" b="1"/>
              <a:t>Cybersecurity Risks</a:t>
            </a:r>
            <a:r>
              <a:rPr lang="en-US" sz="2000"/>
              <a:t> – Increased vulnerability to cyberattacks across multiple regions.</a:t>
            </a:r>
          </a:p>
          <a:p>
            <a:pPr>
              <a:buFont typeface="+mj-lt"/>
              <a:buAutoNum type="arabicPeriod"/>
            </a:pPr>
            <a:r>
              <a:rPr lang="en-US" sz="2000" b="1"/>
              <a:t>Infrastructure Limitations</a:t>
            </a:r>
            <a:r>
              <a:rPr lang="en-US" sz="2000"/>
              <a:t> – Some countries have unreliable IT infrastructure.</a:t>
            </a:r>
          </a:p>
          <a:p>
            <a:pPr>
              <a:buFont typeface="+mj-lt"/>
              <a:buAutoNum type="arabicPeriod"/>
            </a:pPr>
            <a:r>
              <a:rPr lang="en-US" sz="2000" b="1"/>
              <a:t>High Implementation Costs</a:t>
            </a:r>
            <a:r>
              <a:rPr lang="en-US" sz="2000"/>
              <a:t> – Requires large investments in </a:t>
            </a:r>
            <a:r>
              <a:rPr lang="en-US" sz="2000" b="1"/>
              <a:t>technology and employee training</a:t>
            </a:r>
            <a:r>
              <a:rPr lang="en-US" sz="2000"/>
              <a:t>.</a:t>
            </a:r>
          </a:p>
          <a:p>
            <a:endParaRPr lang="en-ZA" sz="200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66816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799791-6BEA-C9A5-855A-9B84B569C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US" sz="4800"/>
              <a:t>Overcoming Challenges in GIS (LO5)</a:t>
            </a:r>
            <a:endParaRPr lang="en-ZA" sz="48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186C8-DB00-ED86-1BD6-75113185F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r>
              <a:rPr lang="en-US" sz="2400"/>
              <a:t> </a:t>
            </a:r>
            <a:r>
              <a:rPr lang="en-US" sz="2400" b="1"/>
              <a:t>Standardize data formats and regulations</a:t>
            </a:r>
            <a:r>
              <a:rPr lang="en-US" sz="2400"/>
              <a:t> across all locations.</a:t>
            </a:r>
          </a:p>
          <a:p>
            <a:r>
              <a:rPr lang="en-US" sz="2400"/>
              <a:t> </a:t>
            </a:r>
            <a:r>
              <a:rPr lang="en-US" sz="2400" b="1"/>
              <a:t>Use cloud-based GIS solutions</a:t>
            </a:r>
            <a:r>
              <a:rPr lang="en-US" sz="2400"/>
              <a:t> for better scalability and security.</a:t>
            </a:r>
          </a:p>
          <a:p>
            <a:r>
              <a:rPr lang="en-US" sz="2400"/>
              <a:t> </a:t>
            </a:r>
            <a:r>
              <a:rPr lang="en-US" sz="2400" b="1"/>
              <a:t>Implement multilingual interfaces</a:t>
            </a:r>
            <a:r>
              <a:rPr lang="en-US" sz="2400"/>
              <a:t> to improve accessibility.</a:t>
            </a:r>
          </a:p>
          <a:p>
            <a:r>
              <a:rPr lang="en-US" sz="2400"/>
              <a:t> </a:t>
            </a:r>
            <a:r>
              <a:rPr lang="en-US" sz="2400" b="1"/>
              <a:t>Ensure compliance with global legal requirements.</a:t>
            </a:r>
          </a:p>
          <a:p>
            <a:r>
              <a:rPr lang="en-US" sz="2400"/>
              <a:t> </a:t>
            </a:r>
            <a:r>
              <a:rPr lang="en-US" sz="2400" b="1"/>
              <a:t>Invest in cybersecurity measures</a:t>
            </a:r>
            <a:r>
              <a:rPr lang="en-US" sz="2400"/>
              <a:t> like encryption and multi-factor authentication.</a:t>
            </a:r>
            <a:endParaRPr lang="en-ZA" sz="240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8800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62873D-CBD0-6194-2CF0-A7C3FC5FA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r>
              <a:rPr lang="en-US" sz="5400"/>
              <a:t>Case Study – GIS in Action</a:t>
            </a:r>
            <a:endParaRPr lang="en-ZA" sz="5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784B0-5923-8E26-AC47-8E5AB05092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304" y="2902913"/>
            <a:ext cx="9849751" cy="3032168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sz="2400" b="1" dirty="0"/>
              <a:t>Example: FedEx Global Information System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Challenge:</a:t>
            </a:r>
            <a:r>
              <a:rPr lang="en-US" sz="2400" dirty="0"/>
              <a:t> Managing international shipping and real-time tracking.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Solution:</a:t>
            </a:r>
            <a:r>
              <a:rPr lang="en-US" sz="2400" dirty="0"/>
              <a:t> Implemented a </a:t>
            </a:r>
            <a:r>
              <a:rPr lang="en-US" sz="2400" b="1" dirty="0"/>
              <a:t>real-time GIS</a:t>
            </a:r>
            <a:r>
              <a:rPr lang="en-US" sz="2400" dirty="0"/>
              <a:t> to track shipments globally.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Impact:</a:t>
            </a:r>
            <a:r>
              <a:rPr lang="en-US" sz="2400" dirty="0"/>
              <a:t> Improved efficiency, delivery accuracy, and customer satisfaction.</a:t>
            </a:r>
          </a:p>
          <a:p>
            <a:endParaRPr lang="en-ZA" sz="2400" dirty="0"/>
          </a:p>
        </p:txBody>
      </p:sp>
    </p:spTree>
    <p:extLst>
      <p:ext uri="{BB962C8B-B14F-4D97-AF65-F5344CB8AC3E}">
        <p14:creationId xmlns:p14="http://schemas.microsoft.com/office/powerpoint/2010/main" val="606690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D41E67-F970-67DD-F9BC-F3751096C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6814"/>
            <a:ext cx="10515600" cy="554014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are three major obstacles businesses face when implementing GIS?</a:t>
            </a:r>
          </a:p>
          <a:p>
            <a:r>
              <a:rPr lang="en-US" dirty="0"/>
              <a:t>How does compliance with international laws create challenges for GIS implementation?</a:t>
            </a:r>
          </a:p>
          <a:p>
            <a:r>
              <a:rPr lang="en-US" dirty="0"/>
              <a:t>Identify two cybersecurity risks associated with GIS.</a:t>
            </a:r>
          </a:p>
          <a:p>
            <a:r>
              <a:rPr lang="en-US" dirty="0"/>
              <a:t>Research a real-world example of a company that faced challenges when implementing GIS. What were the challenges, and how did they overcome them?</a:t>
            </a:r>
          </a:p>
          <a:p>
            <a:r>
              <a:rPr lang="en-US" dirty="0"/>
              <a:t>Discuss the role of cybersecurity in GIS and how companies can protect sensitive data.</a:t>
            </a:r>
          </a:p>
          <a:p>
            <a:r>
              <a:rPr lang="en-US" dirty="0"/>
              <a:t>A company wants to integrate GIS into its global operations but is struggling with high costs. What cost-saving measures can they implement?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464870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48DAC4-B577-13EE-16C2-9597C9DD1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5300" dirty="0"/>
              <a:t>Thank You!!</a:t>
            </a:r>
            <a:endParaRPr lang="en-ZA" sz="2400" dirty="0"/>
          </a:p>
        </p:txBody>
      </p:sp>
    </p:spTree>
    <p:extLst>
      <p:ext uri="{BB962C8B-B14F-4D97-AF65-F5344CB8AC3E}">
        <p14:creationId xmlns:p14="http://schemas.microsoft.com/office/powerpoint/2010/main" val="2359897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6B37C9-375E-4F67-B63F-A831C35AF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ZA" sz="480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1CD2E-DED2-61C2-245A-FC8973016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pPr>
              <a:buNone/>
            </a:pPr>
            <a:r>
              <a:rPr lang="en-US" sz="2400"/>
              <a:t>By the end of this unit, students should be able to: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LO1:</a:t>
            </a:r>
            <a:r>
              <a:rPr lang="en-US" sz="2400"/>
              <a:t> Discuss reasons for globalization and the role of global information systems (GIS).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LO2:</a:t>
            </a:r>
            <a:r>
              <a:rPr lang="en-US" sz="2400"/>
              <a:t> Describe global information systems.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LO3:</a:t>
            </a:r>
            <a:r>
              <a:rPr lang="en-US" sz="2400"/>
              <a:t> Identify the requirements and components of GIS.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LO4:</a:t>
            </a:r>
            <a:r>
              <a:rPr lang="en-US" sz="2400"/>
              <a:t> Explain types of organizational structures related to GIS.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/>
              <a:t>LO5:</a:t>
            </a:r>
            <a:r>
              <a:rPr lang="en-US" sz="2400"/>
              <a:t> Discuss obstacles to using GIS.</a:t>
            </a:r>
          </a:p>
          <a:p>
            <a:endParaRPr lang="en-ZA" sz="240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209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3DCCE2-C019-3C51-8DE9-07A3CAFE7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3800"/>
              <a:t>Theme 1: Globalization </a:t>
            </a:r>
            <a:r>
              <a:rPr lang="en-ZA" sz="3800"/>
              <a:t>Understanding Globalization (LO1)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D6031-3422-B917-F465-AB1F7A9A9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 fontScale="92500" lnSpcReduction="10000"/>
          </a:bodyPr>
          <a:lstStyle/>
          <a:p>
            <a:pPr>
              <a:buNone/>
            </a:pPr>
            <a:r>
              <a:rPr lang="en-US" sz="1800" b="1" dirty="0"/>
              <a:t>Understanding Globalization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Globalization is the process of increased connectivity and interdependence among economies, markets, and cultures.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Businesses and individuals benefit from seamless trade, communication, and economic integration worldwide..</a:t>
            </a:r>
          </a:p>
          <a:p>
            <a:pPr>
              <a:buNone/>
            </a:pPr>
            <a:r>
              <a:rPr lang="en-US" sz="1800" b="1" dirty="0"/>
              <a:t>Key Drivers of Globalization: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Advancements in Information Technology</a:t>
            </a:r>
            <a:r>
              <a:rPr lang="en-US" sz="1800" dirty="0"/>
              <a:t> – Faster communication and real-time data sharing.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E-Business &amp; E-Commerce Growth</a:t>
            </a:r>
            <a:r>
              <a:rPr lang="en-US" sz="1800" dirty="0"/>
              <a:t> – Businesses can now operate beyond geographical limits.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Lower Trade Barriers</a:t>
            </a:r>
            <a:r>
              <a:rPr lang="en-US" sz="1800" dirty="0"/>
              <a:t> – International policies encourage business expansion.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Improved Logistics &amp; Supply Chains</a:t>
            </a:r>
            <a:r>
              <a:rPr lang="en-US" sz="1800" dirty="0"/>
              <a:t> – Products and services move efficiently across countries.</a:t>
            </a:r>
          </a:p>
          <a:p>
            <a:pPr>
              <a:buFont typeface="+mj-lt"/>
              <a:buAutoNum type="arabicPeriod"/>
            </a:pPr>
            <a:r>
              <a:rPr lang="en-US" sz="1800" b="1" dirty="0"/>
              <a:t>Digital Connectivity</a:t>
            </a:r>
            <a:r>
              <a:rPr lang="en-US" sz="1800" dirty="0"/>
              <a:t> – Internet access allows remote collaboration and digital services.</a:t>
            </a:r>
          </a:p>
          <a:p>
            <a:endParaRPr lang="en-ZA" sz="1800" dirty="0"/>
          </a:p>
        </p:txBody>
      </p:sp>
    </p:spTree>
    <p:extLst>
      <p:ext uri="{BB962C8B-B14F-4D97-AF65-F5344CB8AC3E}">
        <p14:creationId xmlns:p14="http://schemas.microsoft.com/office/powerpoint/2010/main" val="3800509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008FCF-2613-6414-F865-5CCA808D4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3800"/>
              <a:t>Why Organizations Use Global Information Systems (LO1)</a:t>
            </a:r>
            <a:endParaRPr lang="en-ZA" sz="380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23871-5E80-7D89-3154-CA2B07FE7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 fontScale="92500" lnSpcReduction="10000"/>
          </a:bodyPr>
          <a:lstStyle/>
          <a:p>
            <a:pPr>
              <a:buNone/>
            </a:pPr>
            <a:r>
              <a:rPr lang="en-US" sz="2400" b="1" dirty="0"/>
              <a:t>GIS Supports Globalization Through: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Efficient global operations:</a:t>
            </a:r>
            <a:r>
              <a:rPr lang="en-US" sz="2400" dirty="0"/>
              <a:t> Allows companies to coordinate supply chains, HR, and marketing across multiple countries.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Faster decision-making:</a:t>
            </a:r>
            <a:r>
              <a:rPr lang="en-US" sz="2400" dirty="0"/>
              <a:t> Provides </a:t>
            </a:r>
            <a:r>
              <a:rPr lang="en-US" sz="2400" b="1" dirty="0"/>
              <a:t>real-time data</a:t>
            </a:r>
            <a:r>
              <a:rPr lang="en-US" sz="2400" dirty="0"/>
              <a:t> to multinational corporations.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E-Business &amp; Online Transactions:</a:t>
            </a:r>
            <a:r>
              <a:rPr lang="en-US" sz="2400" dirty="0"/>
              <a:t> Enables </a:t>
            </a:r>
            <a:r>
              <a:rPr lang="en-US" sz="2400" b="1" dirty="0"/>
              <a:t>cross-border trade</a:t>
            </a:r>
            <a:r>
              <a:rPr lang="en-US" sz="2400" dirty="0"/>
              <a:t> and secure payments.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Improved customer engagement:</a:t>
            </a:r>
            <a:r>
              <a:rPr lang="en-US" sz="2400" dirty="0"/>
              <a:t> Facilitates communication with international clients.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Compliance &amp; Risk Management:</a:t>
            </a:r>
            <a:r>
              <a:rPr lang="en-US" sz="2400" dirty="0"/>
              <a:t> Ensures compliance with diverse global regulations.</a:t>
            </a:r>
          </a:p>
        </p:txBody>
      </p:sp>
    </p:spTree>
    <p:extLst>
      <p:ext uri="{BB962C8B-B14F-4D97-AF65-F5344CB8AC3E}">
        <p14:creationId xmlns:p14="http://schemas.microsoft.com/office/powerpoint/2010/main" val="3177776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E1E89-6D6C-F2A1-1873-00B30D2F8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6186"/>
            <a:ext cx="10515600" cy="5927271"/>
          </a:xfrm>
        </p:spPr>
        <p:txBody>
          <a:bodyPr/>
          <a:lstStyle/>
          <a:p>
            <a:r>
              <a:rPr lang="en-US" dirty="0"/>
              <a:t>What is globalization, and how has technology contributed to its growth?</a:t>
            </a:r>
          </a:p>
          <a:p>
            <a:r>
              <a:rPr lang="en-US" dirty="0"/>
              <a:t>How does e-business contribute to globalization?</a:t>
            </a:r>
          </a:p>
          <a:p>
            <a:r>
              <a:rPr lang="en-US" dirty="0"/>
              <a:t>Identify and explain two key reasons why businesses adopt global information systems.</a:t>
            </a:r>
          </a:p>
          <a:p>
            <a:r>
              <a:rPr lang="en-US" dirty="0"/>
              <a:t>What is globalization, and how has technology contributed to its growth?</a:t>
            </a:r>
          </a:p>
          <a:p>
            <a:r>
              <a:rPr lang="en-US" dirty="0"/>
              <a:t>How does e-business contribute to globalization?</a:t>
            </a:r>
          </a:p>
          <a:p>
            <a:r>
              <a:rPr lang="en-US" dirty="0"/>
              <a:t>Identify and explain two key reasons why businesses adopt global information systems.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99927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F31362-7D54-B670-A9D5-617A878D3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09898"/>
            <a:ext cx="9942716" cy="1554480"/>
          </a:xfrm>
        </p:spPr>
        <p:txBody>
          <a:bodyPr anchor="ctr">
            <a:normAutofit/>
          </a:bodyPr>
          <a:lstStyle/>
          <a:p>
            <a:r>
              <a:rPr lang="en-ZA" sz="4800"/>
              <a:t>Defining Global Information Systems (LO2)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B61E9-FC07-0169-7B46-030E71B46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028" y="3017522"/>
            <a:ext cx="9941319" cy="312465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 b="1"/>
              <a:t>Global Information System (GIS): </a:t>
            </a:r>
            <a:r>
              <a:rPr lang="en-US" sz="2200"/>
              <a:t>A technology-driven infrastructure that manages, processes, and distributes data across multiple international locations.</a:t>
            </a:r>
          </a:p>
          <a:p>
            <a:pPr marL="0" indent="0">
              <a:buNone/>
            </a:pPr>
            <a:r>
              <a:rPr lang="en-US" sz="2200" b="1"/>
              <a:t>Key Purpose:</a:t>
            </a:r>
          </a:p>
          <a:p>
            <a:r>
              <a:rPr lang="en-US" sz="2200"/>
              <a:t>Enables </a:t>
            </a:r>
            <a:r>
              <a:rPr lang="en-US" sz="2200" b="1"/>
              <a:t>real-time decision-making </a:t>
            </a:r>
            <a:r>
              <a:rPr lang="en-US" sz="2200"/>
              <a:t>for businesses operating in multiple countries.</a:t>
            </a:r>
          </a:p>
          <a:p>
            <a:r>
              <a:rPr lang="en-US" sz="2200"/>
              <a:t>Ensures </a:t>
            </a:r>
            <a:r>
              <a:rPr lang="en-US" sz="2200" b="1"/>
              <a:t>data consistency </a:t>
            </a:r>
            <a:r>
              <a:rPr lang="en-US" sz="2200"/>
              <a:t>and supports cross-border </a:t>
            </a:r>
            <a:r>
              <a:rPr lang="en-US" sz="2200" b="1"/>
              <a:t>collaboration.</a:t>
            </a:r>
          </a:p>
          <a:p>
            <a:r>
              <a:rPr lang="en-US" sz="2200"/>
              <a:t>Facilitates </a:t>
            </a:r>
            <a:r>
              <a:rPr lang="en-US" sz="2200" b="1"/>
              <a:t>automated business operations </a:t>
            </a:r>
            <a:r>
              <a:rPr lang="en-US" sz="2200"/>
              <a:t>globally.</a:t>
            </a:r>
            <a:endParaRPr lang="en-ZA" sz="220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0533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3F60204-B8B9-4911-808B-B489B457BC6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541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919499-4C57-9B9A-192A-BC92417EA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Functions of Global Information Systems (LO2)</a:t>
            </a:r>
            <a:endParaRPr lang="en-ZA" dirty="0"/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6BB7C523-C6C0-C290-F4E1-48BA23A1CB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010544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11672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C2BE9-4EEC-C010-2859-41FD7497A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1886"/>
            <a:ext cx="10515600" cy="5785077"/>
          </a:xfrm>
        </p:spPr>
        <p:txBody>
          <a:bodyPr/>
          <a:lstStyle/>
          <a:p>
            <a:r>
              <a:rPr lang="en-US" dirty="0"/>
              <a:t>What is a global information system (GIS)?</a:t>
            </a:r>
          </a:p>
          <a:p>
            <a:r>
              <a:rPr lang="en-US" dirty="0"/>
              <a:t>What are the main functions of a GIS?</a:t>
            </a:r>
          </a:p>
          <a:p>
            <a:r>
              <a:rPr lang="en-US" dirty="0"/>
              <a:t>Identify two industries that heavily rely on global information systems and explain why.</a:t>
            </a:r>
          </a:p>
          <a:p>
            <a:r>
              <a:rPr lang="en-US" dirty="0"/>
              <a:t>Compare GIS to traditional information systems. What makes GIS unique?</a:t>
            </a:r>
          </a:p>
          <a:p>
            <a:r>
              <a:rPr lang="en-US" dirty="0"/>
              <a:t>How does a GIS support international banking and financial transactions?</a:t>
            </a:r>
          </a:p>
          <a:p>
            <a:r>
              <a:rPr lang="en-US" dirty="0"/>
              <a:t>Discuss the challenges of managing a GIS across multiple time zones.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14453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obile device with apps">
            <a:extLst>
              <a:ext uri="{FF2B5EF4-FFF2-40B4-BE49-F238E27FC236}">
                <a16:creationId xmlns:a16="http://schemas.microsoft.com/office/drawing/2014/main" id="{B462A90B-B5A6-574E-A201-59B1933246B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2B9BE2-56D4-CAAB-FB97-C6484FA44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ZA" sz="3700"/>
              <a:t>Theme 2: Global Information Systems (GISs)</a:t>
            </a:r>
            <a:r>
              <a:rPr lang="en-US" sz="3700"/>
              <a:t> Requirements for a Global Information System (LO3)</a:t>
            </a:r>
            <a:endParaRPr lang="en-ZA" sz="3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52104-0DB3-8D05-9E81-7BAB75DB2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en-US" sz="2400" dirty="0"/>
              <a:t>A </a:t>
            </a:r>
            <a:r>
              <a:rPr lang="en-US" sz="2400" b="1" dirty="0"/>
              <a:t>Global Information System (GIS)</a:t>
            </a:r>
            <a:r>
              <a:rPr lang="en-US" sz="2400" dirty="0"/>
              <a:t> must meet several </a:t>
            </a:r>
            <a:r>
              <a:rPr lang="en-US" sz="2400" b="1" dirty="0"/>
              <a:t>business and technological requirements</a:t>
            </a:r>
            <a:r>
              <a:rPr lang="en-US" sz="2400" dirty="0"/>
              <a:t>, including:</a:t>
            </a:r>
          </a:p>
          <a:p>
            <a:r>
              <a:rPr lang="en-US" sz="2400" b="1" dirty="0"/>
              <a:t>Standardized Data Formats</a:t>
            </a:r>
            <a:r>
              <a:rPr lang="en-US" sz="2400" dirty="0"/>
              <a:t> – Ensures uniform information processing worldwide.</a:t>
            </a:r>
          </a:p>
          <a:p>
            <a:r>
              <a:rPr lang="en-US" sz="2400" b="1" dirty="0"/>
              <a:t>Multilingual and Multi-Currency Support</a:t>
            </a:r>
            <a:r>
              <a:rPr lang="en-US" sz="2400" dirty="0"/>
              <a:t> – Enables transactions in different regions.</a:t>
            </a:r>
          </a:p>
          <a:p>
            <a:r>
              <a:rPr lang="en-US" sz="2400" dirty="0"/>
              <a:t> </a:t>
            </a:r>
            <a:r>
              <a:rPr lang="en-US" sz="2400" b="1" dirty="0"/>
              <a:t>Scalable Infrastructure</a:t>
            </a:r>
            <a:r>
              <a:rPr lang="en-US" sz="2400" dirty="0"/>
              <a:t> – Supports business growth and operational expansion.</a:t>
            </a:r>
          </a:p>
          <a:p>
            <a:r>
              <a:rPr lang="en-US" sz="2400" dirty="0"/>
              <a:t> </a:t>
            </a:r>
            <a:r>
              <a:rPr lang="en-US" sz="2400" b="1" dirty="0"/>
              <a:t>Compliance with Global Regulations</a:t>
            </a:r>
            <a:r>
              <a:rPr lang="en-US" sz="2400" dirty="0"/>
              <a:t> – Adheres to laws like </a:t>
            </a:r>
            <a:r>
              <a:rPr lang="en-US" sz="2400" b="1" dirty="0"/>
              <a:t>GDPR (EU) and CCPA (US)</a:t>
            </a:r>
            <a:r>
              <a:rPr lang="en-US" sz="2400" dirty="0"/>
              <a:t>.</a:t>
            </a:r>
          </a:p>
          <a:p>
            <a:r>
              <a:rPr lang="en-US" sz="2400" b="1" dirty="0"/>
              <a:t>Real-Time Communication Tools</a:t>
            </a:r>
            <a:r>
              <a:rPr lang="en-US" sz="2400" dirty="0"/>
              <a:t> – Supports cross-border business collaboration.</a:t>
            </a:r>
          </a:p>
        </p:txBody>
      </p:sp>
    </p:spTree>
    <p:extLst>
      <p:ext uri="{BB962C8B-B14F-4D97-AF65-F5344CB8AC3E}">
        <p14:creationId xmlns:p14="http://schemas.microsoft.com/office/powerpoint/2010/main" val="3306626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1400</Words>
  <Application>Microsoft Office PowerPoint</Application>
  <PresentationFormat>Widescreen</PresentationFormat>
  <Paragraphs>128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Aptos</vt:lpstr>
      <vt:lpstr>Aptos Display</vt:lpstr>
      <vt:lpstr>Arial</vt:lpstr>
      <vt:lpstr>Office Theme</vt:lpstr>
      <vt:lpstr>Global Information Systems (GIS) Learning Unit 4 MISY6211</vt:lpstr>
      <vt:lpstr>Learning Objectives</vt:lpstr>
      <vt:lpstr>Theme 1: Globalization Understanding Globalization (LO1)</vt:lpstr>
      <vt:lpstr>Why Organizations Use Global Information Systems (LO1)</vt:lpstr>
      <vt:lpstr>PowerPoint Presentation</vt:lpstr>
      <vt:lpstr>Defining Global Information Systems (LO2)</vt:lpstr>
      <vt:lpstr>Functions of Global Information Systems (LO2)</vt:lpstr>
      <vt:lpstr>PowerPoint Presentation</vt:lpstr>
      <vt:lpstr>Theme 2: Global Information Systems (GISs) Requirements for a Global Information System (LO3)</vt:lpstr>
      <vt:lpstr>Components of a Global Information System (LO3)</vt:lpstr>
      <vt:lpstr>PowerPoint Presentation</vt:lpstr>
      <vt:lpstr>Organizational Structures for Global Information Systems (LO4)</vt:lpstr>
      <vt:lpstr>How Organizational Structures Affect GIS (LO4)</vt:lpstr>
      <vt:lpstr>PowerPoint Presentation</vt:lpstr>
      <vt:lpstr>Challenges and Obstacles in Implementing GIS (LO5)</vt:lpstr>
      <vt:lpstr>Overcoming Challenges in GIS (LO5)</vt:lpstr>
      <vt:lpstr>Case Study – GIS in Action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Pearl Letang Modisha</dc:creator>
  <cp:lastModifiedBy>Pearl Letang Modisha</cp:lastModifiedBy>
  <cp:revision>1</cp:revision>
  <dcterms:created xsi:type="dcterms:W3CDTF">2025-03-12T19:59:18Z</dcterms:created>
  <dcterms:modified xsi:type="dcterms:W3CDTF">2025-03-12T21:30:05Z</dcterms:modified>
</cp:coreProperties>
</file>

<file path=docProps/thumbnail.jpeg>
</file>